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44" r:id="rId6"/>
    <p:sldMasterId id="2147483840" r:id="rId7"/>
    <p:sldMasterId id="2147483936" r:id="rId8"/>
    <p:sldMasterId id="214748403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y="5143500" cx="9144000"/>
  <p:notesSz cx="6858000" cy="9144000"/>
  <p:embeddedFontLst>
    <p:embeddedFont>
      <p:font typeface="Saira ExtraBold"/>
      <p:bold r:id="rId39"/>
      <p:boldItalic r:id="rId40"/>
    </p:embeddedFont>
    <p:embeddedFont>
      <p:font typeface="Saira Black"/>
      <p:bold r:id="rId41"/>
      <p:boldItalic r:id="rId42"/>
    </p:embeddedFont>
    <p:embeddedFont>
      <p:font typeface="Saira"/>
      <p:regular r:id="rId43"/>
      <p:bold r:id="rId44"/>
      <p:italic r:id="rId45"/>
      <p:boldItalic r:id="rId46"/>
    </p:embeddedFont>
    <p:embeddedFont>
      <p:font typeface="Helvetica Neue"/>
      <p:regular r:id="rId47"/>
      <p:bold r:id="rId48"/>
      <p:italic r:id="rId49"/>
      <p:boldItalic r:id="rId50"/>
    </p:embeddedFont>
    <p:embeddedFont>
      <p:font typeface="Saira SemiBold"/>
      <p:regular r:id="rId51"/>
      <p:bold r:id="rId52"/>
      <p:italic r:id="rId53"/>
      <p:boldItalic r:id="rId54"/>
    </p:embeddedFont>
    <p:embeddedFont>
      <p:font typeface="Saira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14">
          <p15:clr>
            <a:srgbClr val="A4A3A4"/>
          </p15:clr>
        </p15:guide>
        <p15:guide id="2" pos="2880">
          <p15:clr>
            <a:srgbClr val="A4A3A4"/>
          </p15:clr>
        </p15:guide>
        <p15:guide id="3" pos="340">
          <p15:clr>
            <a:srgbClr val="9AA0A6"/>
          </p15:clr>
        </p15:guide>
        <p15:guide id="4" pos="5556">
          <p15:clr>
            <a:srgbClr val="9AA0A6"/>
          </p15:clr>
        </p15:guide>
      </p15:sldGuideLst>
    </p:ext>
    <p:ext uri="http://customooxmlschemas.google.com/">
      <go:slidesCustomData xmlns:go="http://customooxmlschemas.google.com/" r:id="rId59" roundtripDataSignature="AMtx7mjsF4zFdGkOgWZi9dUX+PiSdZAo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4F6241-F1DD-4787-9034-452AEDFEF385}">
  <a:tblStyle styleId="{214F6241-F1DD-4787-9034-452AEDFEF38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14" orient="horz"/>
        <p:guide pos="2880"/>
        <p:guide pos="340"/>
        <p:guide pos="5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ExtraBold-boldItalic.fntdata"/><Relationship Id="rId42" Type="http://schemas.openxmlformats.org/officeDocument/2006/relationships/font" Target="fonts/SairaBlack-boldItalic.fntdata"/><Relationship Id="rId41" Type="http://schemas.openxmlformats.org/officeDocument/2006/relationships/font" Target="fonts/SairaBlack-bold.fntdata"/><Relationship Id="rId44" Type="http://schemas.openxmlformats.org/officeDocument/2006/relationships/font" Target="fonts/Saira-bold.fntdata"/><Relationship Id="rId43" Type="http://schemas.openxmlformats.org/officeDocument/2006/relationships/font" Target="fonts/Saira-regular.fntdata"/><Relationship Id="rId46" Type="http://schemas.openxmlformats.org/officeDocument/2006/relationships/font" Target="fonts/Saira-boldItalic.fntdata"/><Relationship Id="rId45" Type="http://schemas.openxmlformats.org/officeDocument/2006/relationships/font" Target="fonts/Sair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font" Target="fonts/SairaExtraBold-bold.fntdata"/><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SairaSemiBold-regular.fntdata"/><Relationship Id="rId50" Type="http://schemas.openxmlformats.org/officeDocument/2006/relationships/font" Target="fonts/HelveticaNeue-boldItalic.fntdata"/><Relationship Id="rId53" Type="http://schemas.openxmlformats.org/officeDocument/2006/relationships/font" Target="fonts/SairaSemiBold-italic.fntdata"/><Relationship Id="rId52" Type="http://schemas.openxmlformats.org/officeDocument/2006/relationships/font" Target="fonts/SairaSemiBold-bold.fntdata"/><Relationship Id="rId11" Type="http://schemas.openxmlformats.org/officeDocument/2006/relationships/slide" Target="slides/slide1.xml"/><Relationship Id="rId55" Type="http://schemas.openxmlformats.org/officeDocument/2006/relationships/font" Target="fonts/SairaMedium-regular.fntdata"/><Relationship Id="rId10" Type="http://schemas.openxmlformats.org/officeDocument/2006/relationships/notesMaster" Target="notesMasters/notesMaster1.xml"/><Relationship Id="rId54" Type="http://schemas.openxmlformats.org/officeDocument/2006/relationships/font" Target="fonts/SairaSemiBold-boldItalic.fntdata"/><Relationship Id="rId13" Type="http://schemas.openxmlformats.org/officeDocument/2006/relationships/slide" Target="slides/slide3.xml"/><Relationship Id="rId57" Type="http://schemas.openxmlformats.org/officeDocument/2006/relationships/font" Target="fonts/SairaMedium-italic.fntdata"/><Relationship Id="rId12" Type="http://schemas.openxmlformats.org/officeDocument/2006/relationships/slide" Target="slides/slide2.xml"/><Relationship Id="rId56" Type="http://schemas.openxmlformats.org/officeDocument/2006/relationships/font" Target="fonts/SairaMedium-bold.fntdata"/><Relationship Id="rId15" Type="http://schemas.openxmlformats.org/officeDocument/2006/relationships/slide" Target="slides/slide5.xml"/><Relationship Id="rId59" Type="http://customschemas.google.com/relationships/presentationmetadata" Target="metadata"/><Relationship Id="rId14" Type="http://schemas.openxmlformats.org/officeDocument/2006/relationships/slide" Target="slides/slide4.xml"/><Relationship Id="rId58" Type="http://schemas.openxmlformats.org/officeDocument/2006/relationships/font" Target="fonts/SairaMedium-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thcenter.oxford.emory.edu/site/math117/shapeCenterAndSpread/"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2" name="Google Shape;28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1581b915170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6" name="Google Shape;2896;g1581b915170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1581b915170_0_6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3" name="Google Shape;2903;g1581b915170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1581b915170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0" name="Google Shape;2910;g1581b915170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1581b915170_0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7" name="Google Shape;2917;g1581b915170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3" name="Shape 2923"/>
        <p:cNvGrpSpPr/>
        <p:nvPr/>
      </p:nvGrpSpPr>
      <p:grpSpPr>
        <a:xfrm>
          <a:off x="0" y="0"/>
          <a:ext cx="0" cy="0"/>
          <a:chOff x="0" y="0"/>
          <a:chExt cx="0" cy="0"/>
        </a:xfrm>
      </p:grpSpPr>
      <p:sp>
        <p:nvSpPr>
          <p:cNvPr id="2924" name="Google Shape;2924;g1581b915170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5" name="Google Shape;2925;g1581b915170_0_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150bdce4cc7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2" name="Google Shape;2932;g150bdce4cc7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150bdce4cc7_0_1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9" name="Google Shape;2939;g150bdce4cc7_0_1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150bdce4cc7_0_1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7" name="Google Shape;2947;g150bdce4cc7_0_1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g150bdce4cc7_0_1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3" name="Google Shape;2953;g150bdce4cc7_0_1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150c16ddfa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9" name="Google Shape;2959;g150c16ddf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153efe53c30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6" name="Google Shape;2836;g153efe53c30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https://oi-files-cng-prod.s3.amazonaws.com/asia.oxfam.org/s3fs-public/styles/full-width-670x335-2_1/public/OGB_120684_Ruth,%20Davos%202020,%20Inequality.jpg?itok=Dm-D9WIN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150bdce4cc7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6" name="Google Shape;2966;g150bdce4cc7_0_1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150bdce4cc7_0_17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1" name="Google Shape;2971;g150bdce4cc7_0_1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150bdce4cc7_0_1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8" name="Google Shape;2978;g150bdce4cc7_0_1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150bdce4cc7_0_17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5" name="Google Shape;2985;g150bdce4cc7_0_1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150bdce4cc7_0_17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1" name="Google Shape;2991;g150bdce4cc7_0_1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150bdce4cc7_0_1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0" name="Google Shape;3000;g150bdce4cc7_0_1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1584e36865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6" name="Google Shape;3006;g1584e36865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146f6a3b4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3" name="Google Shape;3013;g146f6a3b4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rgbClr val="4A86E8"/>
                </a:solidFill>
                <a:hlinkClick r:id="rId2">
                  <a:extLst>
                    <a:ext uri="{A12FA001-AC4F-418D-AE19-62706E023703}">
                      <ahyp:hlinkClr val="tx"/>
                    </a:ext>
                  </a:extLst>
                </a:hlinkClick>
              </a:rPr>
              <a:t>http://mathcenter.oxford.emory.edu/site/math117/shapeCenterAndSpread/</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8" name="Google Shape;301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153efe53f39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4" name="Google Shape;2844;g153efe53f39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1" name="Google Shape;28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4a456f009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4" name="Google Shape;2864;g14a456f0097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15081d14e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9" name="Google Shape;2869;g15081d14e0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1581b915170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4" name="Google Shape;2874;g1581b915170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g1581b915170_0_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2" name="Google Shape;2882;g1581b915170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1581b915170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9" name="Google Shape;2889;g1581b915170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a:solidFill>
                <a:srgbClr val="202122"/>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 Id="rId3" Type="http://schemas.openxmlformats.org/officeDocument/2006/relationships/image" Target="../media/image15.jp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7.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3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1" name="Google Shape;11;p3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2" name="Google Shape;12;p3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3" name="Google Shape;13;p3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4" name="Google Shape;14;p3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5" name="Google Shape;15;p3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6" name="Google Shape;16;p3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7" name="Google Shape;17;p3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8" name="Google Shape;18;p3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 name="Google Shape;19;p3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0" name="Google Shape;20;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 name="Google Shape;21;p35"/>
          <p:cNvPicPr preferRelativeResize="0"/>
          <p:nvPr/>
        </p:nvPicPr>
        <p:blipFill rotWithShape="1">
          <a:blip r:embed="rId6">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62" name="Shape 62"/>
        <p:cNvGrpSpPr/>
        <p:nvPr/>
      </p:nvGrpSpPr>
      <p:grpSpPr>
        <a:xfrm>
          <a:off x="0" y="0"/>
          <a:ext cx="0" cy="0"/>
          <a:chOff x="0" y="0"/>
          <a:chExt cx="0" cy="0"/>
        </a:xfrm>
      </p:grpSpPr>
      <p:sp>
        <p:nvSpPr>
          <p:cNvPr id="63" name="Google Shape;63;p46"/>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64" name="Google Shape;6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5" name="Google Shape;65;p46"/>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602" name="Shape 602"/>
        <p:cNvGrpSpPr/>
        <p:nvPr/>
      </p:nvGrpSpPr>
      <p:grpSpPr>
        <a:xfrm>
          <a:off x="0" y="0"/>
          <a:ext cx="0" cy="0"/>
          <a:chOff x="0" y="0"/>
          <a:chExt cx="0" cy="0"/>
        </a:xfrm>
      </p:grpSpPr>
      <p:sp>
        <p:nvSpPr>
          <p:cNvPr id="603" name="Google Shape;603;g153efe53c30_0_6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04" name="Google Shape;604;g153efe53c30_0_61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605" name="Shape 605"/>
        <p:cNvGrpSpPr/>
        <p:nvPr/>
      </p:nvGrpSpPr>
      <p:grpSpPr>
        <a:xfrm>
          <a:off x="0" y="0"/>
          <a:ext cx="0" cy="0"/>
          <a:chOff x="0" y="0"/>
          <a:chExt cx="0" cy="0"/>
        </a:xfrm>
      </p:grpSpPr>
      <p:sp>
        <p:nvSpPr>
          <p:cNvPr id="606" name="Google Shape;606;g153efe53c30_0_6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07" name="Google Shape;607;g153efe53c30_0_61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608" name="Shape 608"/>
        <p:cNvGrpSpPr/>
        <p:nvPr/>
      </p:nvGrpSpPr>
      <p:grpSpPr>
        <a:xfrm>
          <a:off x="0" y="0"/>
          <a:ext cx="0" cy="0"/>
          <a:chOff x="0" y="0"/>
          <a:chExt cx="0" cy="0"/>
        </a:xfrm>
      </p:grpSpPr>
      <p:sp>
        <p:nvSpPr>
          <p:cNvPr id="609" name="Google Shape;609;g153efe53c30_0_6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610" name="Shape 610"/>
        <p:cNvGrpSpPr/>
        <p:nvPr/>
      </p:nvGrpSpPr>
      <p:grpSpPr>
        <a:xfrm>
          <a:off x="0" y="0"/>
          <a:ext cx="0" cy="0"/>
          <a:chOff x="0" y="0"/>
          <a:chExt cx="0" cy="0"/>
        </a:xfrm>
      </p:grpSpPr>
      <p:grpSp>
        <p:nvGrpSpPr>
          <p:cNvPr id="611" name="Google Shape;611;g153efe53c30_0_619"/>
          <p:cNvGrpSpPr/>
          <p:nvPr/>
        </p:nvGrpSpPr>
        <p:grpSpPr>
          <a:xfrm>
            <a:off x="5478013" y="1350232"/>
            <a:ext cx="2484978" cy="2464336"/>
            <a:chOff x="5478013" y="1350232"/>
            <a:chExt cx="2484978" cy="2464336"/>
          </a:xfrm>
        </p:grpSpPr>
        <p:sp>
          <p:nvSpPr>
            <p:cNvPr id="612" name="Google Shape;612;g153efe53c30_0_61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613" name="Google Shape;613;g153efe53c30_0_61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614" name="Google Shape;614;g153efe53c30_0_61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615" name="Google Shape;615;g153efe53c30_0_61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616" name="Google Shape;616;g153efe53c30_0_6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617" name="Shape 617"/>
        <p:cNvGrpSpPr/>
        <p:nvPr/>
      </p:nvGrpSpPr>
      <p:grpSpPr>
        <a:xfrm>
          <a:off x="0" y="0"/>
          <a:ext cx="0" cy="0"/>
          <a:chOff x="0" y="0"/>
          <a:chExt cx="0" cy="0"/>
        </a:xfrm>
      </p:grpSpPr>
      <p:sp>
        <p:nvSpPr>
          <p:cNvPr id="618" name="Google Shape;618;g153efe53c30_0_62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619" name="Google Shape;619;g153efe53c30_0_6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20" name="Google Shape;620;g153efe53c30_0_62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621" name="Shape 621"/>
        <p:cNvGrpSpPr/>
        <p:nvPr/>
      </p:nvGrpSpPr>
      <p:grpSpPr>
        <a:xfrm>
          <a:off x="0" y="0"/>
          <a:ext cx="0" cy="0"/>
          <a:chOff x="0" y="0"/>
          <a:chExt cx="0" cy="0"/>
        </a:xfrm>
      </p:grpSpPr>
      <p:cxnSp>
        <p:nvCxnSpPr>
          <p:cNvPr id="622" name="Google Shape;622;g153efe53c30_0_630"/>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623" name="Google Shape;623;g153efe53c30_0_630"/>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624" name="Google Shape;624;g153efe53c30_0_630"/>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625" name="Google Shape;625;g153efe53c30_0_630"/>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626" name="Google Shape;626;g153efe53c30_0_630"/>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627" name="Google Shape;627;g153efe53c30_0_630"/>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628" name="Google Shape;628;g153efe53c30_0_6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29" name="Google Shape;629;g153efe53c30_0_630"/>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630" name="Shape 630"/>
        <p:cNvGrpSpPr/>
        <p:nvPr/>
      </p:nvGrpSpPr>
      <p:grpSpPr>
        <a:xfrm>
          <a:off x="0" y="0"/>
          <a:ext cx="0" cy="0"/>
          <a:chOff x="0" y="0"/>
          <a:chExt cx="0" cy="0"/>
        </a:xfrm>
      </p:grpSpPr>
      <p:sp>
        <p:nvSpPr>
          <p:cNvPr id="631" name="Google Shape;631;g153efe53c30_0_63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632" name="Google Shape;632;g153efe53c30_0_6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33" name="Google Shape;633;g153efe53c30_0_63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634" name="Shape 634"/>
        <p:cNvGrpSpPr/>
        <p:nvPr/>
      </p:nvGrpSpPr>
      <p:grpSpPr>
        <a:xfrm>
          <a:off x="0" y="0"/>
          <a:ext cx="0" cy="0"/>
          <a:chOff x="0" y="0"/>
          <a:chExt cx="0" cy="0"/>
        </a:xfrm>
      </p:grpSpPr>
      <p:sp>
        <p:nvSpPr>
          <p:cNvPr id="635" name="Google Shape;635;g153efe53c30_0_64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36" name="Google Shape;636;g153efe53c30_0_64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37" name="Google Shape;637;g153efe53c30_0_6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638" name="Shape 638"/>
        <p:cNvGrpSpPr/>
        <p:nvPr/>
      </p:nvGrpSpPr>
      <p:grpSpPr>
        <a:xfrm>
          <a:off x="0" y="0"/>
          <a:ext cx="0" cy="0"/>
          <a:chOff x="0" y="0"/>
          <a:chExt cx="0" cy="0"/>
        </a:xfrm>
      </p:grpSpPr>
      <p:sp>
        <p:nvSpPr>
          <p:cNvPr id="639" name="Google Shape;639;g153efe53c30_0_64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0" name="Google Shape;640;g153efe53c30_0_64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41" name="Google Shape;641;g153efe53c30_0_6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g153efe53c30_0_65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44" name="Google Shape;644;g153efe53c30_0_65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45" name="Google Shape;645;g153efe53c30_0_6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8" name="Google Shape;68;p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69" name="Google Shape;69;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646" name="Shape 646"/>
        <p:cNvGrpSpPr/>
        <p:nvPr/>
      </p:nvGrpSpPr>
      <p:grpSpPr>
        <a:xfrm>
          <a:off x="0" y="0"/>
          <a:ext cx="0" cy="0"/>
          <a:chOff x="0" y="0"/>
          <a:chExt cx="0" cy="0"/>
        </a:xfrm>
      </p:grpSpPr>
      <p:sp>
        <p:nvSpPr>
          <p:cNvPr id="647" name="Google Shape;647;g153efe53c30_0_655"/>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153efe53c30_0_65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649" name="Google Shape;649;g153efe53c30_0_65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650" name="Google Shape;650;g153efe53c30_0_655"/>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651" name="Google Shape;651;g153efe53c30_0_655"/>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652" name="Google Shape;652;g153efe53c30_0_655"/>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153efe53c30_0_6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654" name="Shape 654"/>
        <p:cNvGrpSpPr/>
        <p:nvPr/>
      </p:nvGrpSpPr>
      <p:grpSpPr>
        <a:xfrm>
          <a:off x="0" y="0"/>
          <a:ext cx="0" cy="0"/>
          <a:chOff x="0" y="0"/>
          <a:chExt cx="0" cy="0"/>
        </a:xfrm>
      </p:grpSpPr>
      <p:sp>
        <p:nvSpPr>
          <p:cNvPr id="655" name="Google Shape;655;g153efe53c30_0_66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56" name="Google Shape;656;g153efe53c30_0_66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57" name="Google Shape;657;g153efe53c30_0_663"/>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153efe53c30_0_663"/>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g153efe53c30_0_663"/>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660" name="Google Shape;660;g153efe53c30_0_663"/>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661" name="Google Shape;661;g153efe53c30_0_6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662" name="Shape 662"/>
        <p:cNvGrpSpPr/>
        <p:nvPr/>
      </p:nvGrpSpPr>
      <p:grpSpPr>
        <a:xfrm>
          <a:off x="0" y="0"/>
          <a:ext cx="0" cy="0"/>
          <a:chOff x="0" y="0"/>
          <a:chExt cx="0" cy="0"/>
        </a:xfrm>
      </p:grpSpPr>
      <p:sp>
        <p:nvSpPr>
          <p:cNvPr id="663" name="Google Shape;663;g153efe53c30_0_67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4" name="Google Shape;664;g153efe53c30_0_67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665" name="Google Shape;665;g153efe53c30_0_671"/>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6" name="Google Shape;666;g153efe53c30_0_671"/>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667" name="Google Shape;667;g153efe53c30_0_671"/>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668" name="Google Shape;668;g153efe53c30_0_671"/>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153efe53c30_0_6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670" name="Shape 670"/>
        <p:cNvGrpSpPr/>
        <p:nvPr/>
      </p:nvGrpSpPr>
      <p:grpSpPr>
        <a:xfrm>
          <a:off x="0" y="0"/>
          <a:ext cx="0" cy="0"/>
          <a:chOff x="0" y="0"/>
          <a:chExt cx="0" cy="0"/>
        </a:xfrm>
      </p:grpSpPr>
      <p:sp>
        <p:nvSpPr>
          <p:cNvPr id="671" name="Google Shape;671;g153efe53c30_0_67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72" name="Google Shape;672;g153efe53c30_0_67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73" name="Google Shape;673;g153efe53c30_0_679"/>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674" name="Google Shape;674;g153efe53c30_0_679"/>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675" name="Google Shape;675;g153efe53c30_0_679"/>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153efe53c30_0_679"/>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153efe53c30_0_6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78" name="Shape 678"/>
        <p:cNvGrpSpPr/>
        <p:nvPr/>
      </p:nvGrpSpPr>
      <p:grpSpPr>
        <a:xfrm>
          <a:off x="0" y="0"/>
          <a:ext cx="0" cy="0"/>
          <a:chOff x="0" y="0"/>
          <a:chExt cx="0" cy="0"/>
        </a:xfrm>
      </p:grpSpPr>
      <p:sp>
        <p:nvSpPr>
          <p:cNvPr id="679" name="Google Shape;679;g153efe53c30_0_68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0" name="Google Shape;680;g153efe53c30_0_68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81" name="Google Shape;681;g153efe53c30_0_68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82" name="Google Shape;682;g153efe53c30_0_6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83" name="Google Shape;683;g153efe53c30_0_687"/>
          <p:cNvGrpSpPr/>
          <p:nvPr/>
        </p:nvGrpSpPr>
        <p:grpSpPr>
          <a:xfrm>
            <a:off x="0" y="990550"/>
            <a:ext cx="4487700" cy="4158192"/>
            <a:chOff x="0" y="990550"/>
            <a:chExt cx="4487700" cy="4158192"/>
          </a:xfrm>
        </p:grpSpPr>
        <p:cxnSp>
          <p:nvCxnSpPr>
            <p:cNvPr id="684" name="Google Shape;684;g153efe53c30_0_687"/>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685" name="Google Shape;685;g153efe53c30_0_687"/>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686" name="Shape 686"/>
        <p:cNvGrpSpPr/>
        <p:nvPr/>
      </p:nvGrpSpPr>
      <p:grpSpPr>
        <a:xfrm>
          <a:off x="0" y="0"/>
          <a:ext cx="0" cy="0"/>
          <a:chOff x="0" y="0"/>
          <a:chExt cx="0" cy="0"/>
        </a:xfrm>
      </p:grpSpPr>
      <p:sp>
        <p:nvSpPr>
          <p:cNvPr id="687" name="Google Shape;687;g153efe53c30_0_69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8" name="Google Shape;688;g153efe53c30_0_69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89" name="Google Shape;689;g153efe53c30_0_695"/>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90" name="Google Shape;690;g153efe53c30_0_6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691" name="Google Shape;691;g153efe53c30_0_695"/>
          <p:cNvGrpSpPr/>
          <p:nvPr/>
        </p:nvGrpSpPr>
        <p:grpSpPr>
          <a:xfrm>
            <a:off x="0" y="990550"/>
            <a:ext cx="4487700" cy="4158192"/>
            <a:chOff x="0" y="990550"/>
            <a:chExt cx="4487700" cy="4158192"/>
          </a:xfrm>
        </p:grpSpPr>
        <p:cxnSp>
          <p:nvCxnSpPr>
            <p:cNvPr id="692" name="Google Shape;692;g153efe53c30_0_695"/>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693" name="Google Shape;693;g153efe53c30_0_695"/>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694" name="Shape 694"/>
        <p:cNvGrpSpPr/>
        <p:nvPr/>
      </p:nvGrpSpPr>
      <p:grpSpPr>
        <a:xfrm>
          <a:off x="0" y="0"/>
          <a:ext cx="0" cy="0"/>
          <a:chOff x="0" y="0"/>
          <a:chExt cx="0" cy="0"/>
        </a:xfrm>
      </p:grpSpPr>
      <p:sp>
        <p:nvSpPr>
          <p:cNvPr id="695" name="Google Shape;695;g153efe53c30_0_703"/>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153efe53c30_0_70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7" name="Google Shape;697;g153efe53c30_0_70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698" name="Google Shape;698;g153efe53c30_0_703"/>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699" name="Google Shape;699;g153efe53c30_0_7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700" name="Google Shape;700;g153efe53c30_0_703"/>
          <p:cNvGrpSpPr/>
          <p:nvPr/>
        </p:nvGrpSpPr>
        <p:grpSpPr>
          <a:xfrm>
            <a:off x="0" y="990550"/>
            <a:ext cx="4487700" cy="4158192"/>
            <a:chOff x="0" y="990550"/>
            <a:chExt cx="4487700" cy="4158192"/>
          </a:xfrm>
        </p:grpSpPr>
        <p:cxnSp>
          <p:nvCxnSpPr>
            <p:cNvPr id="701" name="Google Shape;701;g153efe53c30_0_703"/>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702" name="Google Shape;702;g153efe53c30_0_703"/>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703" name="Shape 703"/>
        <p:cNvGrpSpPr/>
        <p:nvPr/>
      </p:nvGrpSpPr>
      <p:grpSpPr>
        <a:xfrm>
          <a:off x="0" y="0"/>
          <a:ext cx="0" cy="0"/>
          <a:chOff x="0" y="0"/>
          <a:chExt cx="0" cy="0"/>
        </a:xfrm>
      </p:grpSpPr>
      <p:sp>
        <p:nvSpPr>
          <p:cNvPr id="704" name="Google Shape;704;g153efe53c30_0_71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5" name="Google Shape;705;g153efe53c30_0_71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06" name="Google Shape;706;g153efe53c30_0_712"/>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g153efe53c30_0_71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708" name="Google Shape;708;g153efe53c30_0_7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709" name="Google Shape;709;g153efe53c30_0_712"/>
          <p:cNvGrpSpPr/>
          <p:nvPr/>
        </p:nvGrpSpPr>
        <p:grpSpPr>
          <a:xfrm>
            <a:off x="0" y="990550"/>
            <a:ext cx="4487700" cy="4158192"/>
            <a:chOff x="0" y="990550"/>
            <a:chExt cx="4487700" cy="4158192"/>
          </a:xfrm>
        </p:grpSpPr>
        <p:cxnSp>
          <p:nvCxnSpPr>
            <p:cNvPr id="710" name="Google Shape;710;g153efe53c30_0_712"/>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711" name="Google Shape;711;g153efe53c30_0_712"/>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g153efe53c30_0_721"/>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4" name="Google Shape;714;g153efe53c30_0_721"/>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5" name="Google Shape;715;g153efe53c30_0_721"/>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6" name="Google Shape;716;g153efe53c30_0_721"/>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7" name="Google Shape;717;g153efe53c30_0_721"/>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18" name="Google Shape;718;g153efe53c30_0_7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19" name="Google Shape;719;g153efe53c30_0_721"/>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720" name="Shape 720"/>
        <p:cNvGrpSpPr/>
        <p:nvPr/>
      </p:nvGrpSpPr>
      <p:grpSpPr>
        <a:xfrm>
          <a:off x="0" y="0"/>
          <a:ext cx="0" cy="0"/>
          <a:chOff x="0" y="0"/>
          <a:chExt cx="0" cy="0"/>
        </a:xfrm>
      </p:grpSpPr>
      <p:sp>
        <p:nvSpPr>
          <p:cNvPr id="721" name="Google Shape;721;g153efe53c30_0_729"/>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722" name="Google Shape;722;g153efe53c30_0_729"/>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3" name="Google Shape;723;g153efe53c30_0_729"/>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4" name="Google Shape;724;g153efe53c30_0_729"/>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5" name="Google Shape;725;g153efe53c30_0_729"/>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6" name="Google Shape;726;g153efe53c30_0_7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27" name="Google Shape;727;g153efe53c30_0_729"/>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51"/>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2" name="Google Shape;72;p51"/>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3" name="Google Shape;73;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728" name="Shape 728"/>
        <p:cNvGrpSpPr/>
        <p:nvPr/>
      </p:nvGrpSpPr>
      <p:grpSpPr>
        <a:xfrm>
          <a:off x="0" y="0"/>
          <a:ext cx="0" cy="0"/>
          <a:chOff x="0" y="0"/>
          <a:chExt cx="0" cy="0"/>
        </a:xfrm>
      </p:grpSpPr>
      <p:sp>
        <p:nvSpPr>
          <p:cNvPr id="729" name="Google Shape;729;g153efe53c30_0_737"/>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30" name="Google Shape;730;g153efe53c30_0_737"/>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1" name="Google Shape;731;g153efe53c30_0_737"/>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2" name="Google Shape;732;g153efe53c30_0_737"/>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3" name="Google Shape;733;g153efe53c30_0_737"/>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4" name="Google Shape;734;g153efe53c30_0_7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35" name="Google Shape;735;g153efe53c30_0_737"/>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736" name="Shape 736"/>
        <p:cNvGrpSpPr/>
        <p:nvPr/>
      </p:nvGrpSpPr>
      <p:grpSpPr>
        <a:xfrm>
          <a:off x="0" y="0"/>
          <a:ext cx="0" cy="0"/>
          <a:chOff x="0" y="0"/>
          <a:chExt cx="0" cy="0"/>
        </a:xfrm>
      </p:grpSpPr>
      <p:sp>
        <p:nvSpPr>
          <p:cNvPr id="737" name="Google Shape;737;g153efe53c30_0_745"/>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8" name="Google Shape;738;g153efe53c30_0_745"/>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39" name="Google Shape;739;g153efe53c30_0_745"/>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740" name="Google Shape;740;g153efe53c30_0_745"/>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153efe53c30_0_745"/>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42" name="Google Shape;742;g153efe53c30_0_7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43" name="Google Shape;743;g153efe53c30_0_74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744" name="Shape 744"/>
        <p:cNvGrpSpPr/>
        <p:nvPr/>
      </p:nvGrpSpPr>
      <p:grpSpPr>
        <a:xfrm>
          <a:off x="0" y="0"/>
          <a:ext cx="0" cy="0"/>
          <a:chOff x="0" y="0"/>
          <a:chExt cx="0" cy="0"/>
        </a:xfrm>
      </p:grpSpPr>
      <p:sp>
        <p:nvSpPr>
          <p:cNvPr id="745" name="Google Shape;745;g153efe53c30_0_753"/>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6" name="Google Shape;746;g153efe53c30_0_753"/>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7" name="Google Shape;747;g153efe53c30_0_753"/>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8" name="Google Shape;748;g153efe53c30_0_753"/>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53efe53c30_0_753"/>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750" name="Google Shape;750;g153efe53c30_0_7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51" name="Google Shape;751;g153efe53c30_0_7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752" name="Shape 752"/>
        <p:cNvGrpSpPr/>
        <p:nvPr/>
      </p:nvGrpSpPr>
      <p:grpSpPr>
        <a:xfrm>
          <a:off x="0" y="0"/>
          <a:ext cx="0" cy="0"/>
          <a:chOff x="0" y="0"/>
          <a:chExt cx="0" cy="0"/>
        </a:xfrm>
      </p:grpSpPr>
      <p:sp>
        <p:nvSpPr>
          <p:cNvPr id="753" name="Google Shape;753;g153efe53c30_0_761"/>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4" name="Google Shape;754;g153efe53c30_0_761"/>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5" name="Google Shape;755;g153efe53c30_0_761"/>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56" name="Google Shape;756;g153efe53c30_0_761"/>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153efe53c30_0_761"/>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758" name="Google Shape;758;g153efe53c30_0_7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59" name="Google Shape;759;g153efe53c30_0_7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760" name="Shape 760"/>
        <p:cNvGrpSpPr/>
        <p:nvPr/>
      </p:nvGrpSpPr>
      <p:grpSpPr>
        <a:xfrm>
          <a:off x="0" y="0"/>
          <a:ext cx="0" cy="0"/>
          <a:chOff x="0" y="0"/>
          <a:chExt cx="0" cy="0"/>
        </a:xfrm>
      </p:grpSpPr>
      <p:sp>
        <p:nvSpPr>
          <p:cNvPr id="761" name="Google Shape;761;g153efe53c30_0_769"/>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2" name="Google Shape;762;g153efe53c30_0_769"/>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3" name="Google Shape;763;g153efe53c30_0_769"/>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64" name="Google Shape;764;g153efe53c30_0_76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153efe53c30_0_769"/>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766" name="Google Shape;766;g153efe53c30_0_7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67" name="Google Shape;767;g153efe53c30_0_7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768" name="Shape 768"/>
        <p:cNvGrpSpPr/>
        <p:nvPr/>
      </p:nvGrpSpPr>
      <p:grpSpPr>
        <a:xfrm>
          <a:off x="0" y="0"/>
          <a:ext cx="0" cy="0"/>
          <a:chOff x="0" y="0"/>
          <a:chExt cx="0" cy="0"/>
        </a:xfrm>
      </p:grpSpPr>
      <p:sp>
        <p:nvSpPr>
          <p:cNvPr id="769" name="Google Shape;769;g153efe53c30_0_777"/>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70" name="Google Shape;770;g153efe53c30_0_7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71" name="Google Shape;771;g153efe53c30_0_7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772" name="Shape 772"/>
        <p:cNvGrpSpPr/>
        <p:nvPr/>
      </p:nvGrpSpPr>
      <p:grpSpPr>
        <a:xfrm>
          <a:off x="0" y="0"/>
          <a:ext cx="0" cy="0"/>
          <a:chOff x="0" y="0"/>
          <a:chExt cx="0" cy="0"/>
        </a:xfrm>
      </p:grpSpPr>
      <p:sp>
        <p:nvSpPr>
          <p:cNvPr id="773" name="Google Shape;773;g153efe53c30_0_781"/>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774" name="Google Shape;774;g153efe53c30_0_7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75" name="Google Shape;775;g153efe53c30_0_7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776" name="Shape 776"/>
        <p:cNvGrpSpPr/>
        <p:nvPr/>
      </p:nvGrpSpPr>
      <p:grpSpPr>
        <a:xfrm>
          <a:off x="0" y="0"/>
          <a:ext cx="0" cy="0"/>
          <a:chOff x="0" y="0"/>
          <a:chExt cx="0" cy="0"/>
        </a:xfrm>
      </p:grpSpPr>
      <p:cxnSp>
        <p:nvCxnSpPr>
          <p:cNvPr id="777" name="Google Shape;777;g153efe53c30_0_785"/>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778" name="Google Shape;778;g153efe53c30_0_785"/>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779" name="Google Shape;779;g153efe53c30_0_785"/>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80" name="Google Shape;780;g153efe53c30_0_785"/>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81" name="Google Shape;781;g153efe53c30_0_785"/>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82" name="Google Shape;782;g153efe53c30_0_785"/>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83" name="Google Shape;783;g153efe53c30_0_7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84" name="Google Shape;784;g153efe53c30_0_7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785" name="Shape 785"/>
        <p:cNvGrpSpPr/>
        <p:nvPr/>
      </p:nvGrpSpPr>
      <p:grpSpPr>
        <a:xfrm>
          <a:off x="0" y="0"/>
          <a:ext cx="0" cy="0"/>
          <a:chOff x="0" y="0"/>
          <a:chExt cx="0" cy="0"/>
        </a:xfrm>
      </p:grpSpPr>
      <p:cxnSp>
        <p:nvCxnSpPr>
          <p:cNvPr id="786" name="Google Shape;786;g153efe53c30_0_794"/>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787" name="Google Shape;787;g153efe53c30_0_794"/>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788" name="Google Shape;788;g153efe53c30_0_794"/>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89" name="Google Shape;789;g153efe53c30_0_794"/>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90" name="Google Shape;790;g153efe53c30_0_794"/>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791" name="Google Shape;791;g153efe53c30_0_794"/>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792" name="Google Shape;792;g153efe53c30_0_7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793" name="Google Shape;793;g153efe53c30_0_7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794" name="Shape 794"/>
        <p:cNvGrpSpPr/>
        <p:nvPr/>
      </p:nvGrpSpPr>
      <p:grpSpPr>
        <a:xfrm>
          <a:off x="0" y="0"/>
          <a:ext cx="0" cy="0"/>
          <a:chOff x="0" y="0"/>
          <a:chExt cx="0" cy="0"/>
        </a:xfrm>
      </p:grpSpPr>
      <p:cxnSp>
        <p:nvCxnSpPr>
          <p:cNvPr id="795" name="Google Shape;795;g153efe53c30_0_803"/>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796" name="Google Shape;796;g153efe53c30_0_803"/>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797" name="Google Shape;797;g153efe53c30_0_803"/>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798" name="Google Shape;798;g153efe53c30_0_803"/>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799" name="Google Shape;799;g153efe53c30_0_803"/>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800" name="Google Shape;800;g153efe53c30_0_803"/>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801" name="Google Shape;801;g153efe53c30_0_8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2" name="Google Shape;802;g153efe53c30_0_8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5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6" name="Google Shape;76;p5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7" name="Google Shape;77;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803" name="Shape 803"/>
        <p:cNvGrpSpPr/>
        <p:nvPr/>
      </p:nvGrpSpPr>
      <p:grpSpPr>
        <a:xfrm>
          <a:off x="0" y="0"/>
          <a:ext cx="0" cy="0"/>
          <a:chOff x="0" y="0"/>
          <a:chExt cx="0" cy="0"/>
        </a:xfrm>
      </p:grpSpPr>
      <p:sp>
        <p:nvSpPr>
          <p:cNvPr id="804" name="Google Shape;804;g153efe53c30_0_8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5" name="Google Shape;805;g153efe53c30_0_81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806" name="Shape 806"/>
        <p:cNvGrpSpPr/>
        <p:nvPr/>
      </p:nvGrpSpPr>
      <p:grpSpPr>
        <a:xfrm>
          <a:off x="0" y="0"/>
          <a:ext cx="0" cy="0"/>
          <a:chOff x="0" y="0"/>
          <a:chExt cx="0" cy="0"/>
        </a:xfrm>
      </p:grpSpPr>
      <p:sp>
        <p:nvSpPr>
          <p:cNvPr id="807" name="Google Shape;807;g153efe53c30_0_8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08" name="Google Shape;808;g153efe53c30_0_8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809" name="Shape 809"/>
        <p:cNvGrpSpPr/>
        <p:nvPr/>
      </p:nvGrpSpPr>
      <p:grpSpPr>
        <a:xfrm>
          <a:off x="0" y="0"/>
          <a:ext cx="0" cy="0"/>
          <a:chOff x="0" y="0"/>
          <a:chExt cx="0" cy="0"/>
        </a:xfrm>
      </p:grpSpPr>
      <p:sp>
        <p:nvSpPr>
          <p:cNvPr id="810" name="Google Shape;810;g153efe53c30_0_818"/>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811" name="Google Shape;811;g153efe53c30_0_818"/>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812" name="Google Shape;812;g153efe53c30_0_818"/>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813" name="Google Shape;813;g153efe53c30_0_818"/>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814" name="Google Shape;814;g153efe53c30_0_818"/>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815" name="Google Shape;815;g153efe53c30_0_818"/>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816" name="Google Shape;816;g153efe53c30_0_818"/>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817" name="Google Shape;817;g153efe53c30_0_818"/>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18" name="Google Shape;818;g153efe53c30_0_818"/>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19" name="Google Shape;819;g153efe53c30_0_818"/>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20" name="Google Shape;820;g153efe53c30_0_8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21" name="Google Shape;821;g153efe53c30_0_818"/>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822" name="Shape 822"/>
        <p:cNvGrpSpPr/>
        <p:nvPr/>
      </p:nvGrpSpPr>
      <p:grpSpPr>
        <a:xfrm>
          <a:off x="0" y="0"/>
          <a:ext cx="0" cy="0"/>
          <a:chOff x="0" y="0"/>
          <a:chExt cx="0" cy="0"/>
        </a:xfrm>
      </p:grpSpPr>
      <p:sp>
        <p:nvSpPr>
          <p:cNvPr id="823" name="Google Shape;823;g153efe53c30_0_83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824" name="Google Shape;824;g153efe53c30_0_83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825" name="Google Shape;825;g153efe53c30_0_83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826" name="Google Shape;826;g153efe53c30_0_83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827" name="Google Shape;827;g153efe53c30_0_83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828" name="Google Shape;828;g153efe53c30_0_83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829" name="Google Shape;829;g153efe53c30_0_83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830" name="Google Shape;830;g153efe53c30_0_83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31" name="Google Shape;831;g153efe53c30_0_83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32" name="Google Shape;832;g153efe53c30_0_83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33" name="Google Shape;833;g153efe53c30_0_8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34" name="Google Shape;834;g153efe53c30_0_831"/>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835" name="Shape 835"/>
        <p:cNvGrpSpPr/>
        <p:nvPr/>
      </p:nvGrpSpPr>
      <p:grpSpPr>
        <a:xfrm>
          <a:off x="0" y="0"/>
          <a:ext cx="0" cy="0"/>
          <a:chOff x="0" y="0"/>
          <a:chExt cx="0" cy="0"/>
        </a:xfrm>
      </p:grpSpPr>
      <p:sp>
        <p:nvSpPr>
          <p:cNvPr id="836" name="Google Shape;836;g153efe53c30_0_844"/>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837" name="Google Shape;837;g153efe53c30_0_844"/>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838" name="Google Shape;838;g153efe53c30_0_844"/>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839" name="Google Shape;839;g153efe53c30_0_844"/>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840" name="Google Shape;840;g153efe53c30_0_844"/>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841" name="Google Shape;841;g153efe53c30_0_844"/>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842" name="Google Shape;842;g153efe53c30_0_844"/>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843" name="Google Shape;843;g153efe53c30_0_844"/>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844" name="Google Shape;844;g153efe53c30_0_844"/>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845" name="Google Shape;845;g153efe53c30_0_844"/>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846" name="Google Shape;846;g153efe53c30_0_8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47" name="Google Shape;847;g153efe53c30_0_844"/>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848" name="Shape 848"/>
        <p:cNvGrpSpPr/>
        <p:nvPr/>
      </p:nvGrpSpPr>
      <p:grpSpPr>
        <a:xfrm>
          <a:off x="0" y="0"/>
          <a:ext cx="0" cy="0"/>
          <a:chOff x="0" y="0"/>
          <a:chExt cx="0" cy="0"/>
        </a:xfrm>
      </p:grpSpPr>
      <p:sp>
        <p:nvSpPr>
          <p:cNvPr id="849" name="Google Shape;849;g153efe53c30_0_8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0" name="Google Shape;850;g153efe53c30_0_85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851" name="Shape 851"/>
        <p:cNvGrpSpPr/>
        <p:nvPr/>
      </p:nvGrpSpPr>
      <p:grpSpPr>
        <a:xfrm>
          <a:off x="0" y="0"/>
          <a:ext cx="0" cy="0"/>
          <a:chOff x="0" y="0"/>
          <a:chExt cx="0" cy="0"/>
        </a:xfrm>
      </p:grpSpPr>
      <p:sp>
        <p:nvSpPr>
          <p:cNvPr id="852" name="Google Shape;852;g153efe53c30_0_8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3" name="Google Shape;853;g153efe53c30_0_86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854" name="Shape 854"/>
        <p:cNvGrpSpPr/>
        <p:nvPr/>
      </p:nvGrpSpPr>
      <p:grpSpPr>
        <a:xfrm>
          <a:off x="0" y="0"/>
          <a:ext cx="0" cy="0"/>
          <a:chOff x="0" y="0"/>
          <a:chExt cx="0" cy="0"/>
        </a:xfrm>
      </p:grpSpPr>
      <p:sp>
        <p:nvSpPr>
          <p:cNvPr id="855" name="Google Shape;855;g153efe53c30_0_86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856" name="Google Shape;856;g153efe53c30_0_8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57" name="Google Shape;857;g153efe53c30_0_8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858" name="Shape 858"/>
        <p:cNvGrpSpPr/>
        <p:nvPr/>
      </p:nvGrpSpPr>
      <p:grpSpPr>
        <a:xfrm>
          <a:off x="0" y="0"/>
          <a:ext cx="0" cy="0"/>
          <a:chOff x="0" y="0"/>
          <a:chExt cx="0" cy="0"/>
        </a:xfrm>
      </p:grpSpPr>
      <p:sp>
        <p:nvSpPr>
          <p:cNvPr id="859" name="Google Shape;859;g153efe53c30_0_867"/>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860" name="Google Shape;860;g153efe53c30_0_8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1" name="Google Shape;861;g153efe53c30_0_8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862" name="Shape 862"/>
        <p:cNvGrpSpPr/>
        <p:nvPr/>
      </p:nvGrpSpPr>
      <p:grpSpPr>
        <a:xfrm>
          <a:off x="0" y="0"/>
          <a:ext cx="0" cy="0"/>
          <a:chOff x="0" y="0"/>
          <a:chExt cx="0" cy="0"/>
        </a:xfrm>
      </p:grpSpPr>
      <p:sp>
        <p:nvSpPr>
          <p:cNvPr id="863" name="Google Shape;863;g153efe53c30_0_87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864" name="Google Shape;864;g153efe53c30_0_8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5" name="Google Shape;865;g153efe53c30_0_8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78" name="Shape 78"/>
        <p:cNvGrpSpPr/>
        <p:nvPr/>
      </p:nvGrpSpPr>
      <p:grpSpPr>
        <a:xfrm>
          <a:off x="0" y="0"/>
          <a:ext cx="0" cy="0"/>
          <a:chOff x="0" y="0"/>
          <a:chExt cx="0" cy="0"/>
        </a:xfrm>
      </p:grpSpPr>
      <p:sp>
        <p:nvSpPr>
          <p:cNvPr id="79" name="Google Shape;79;p53"/>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81" name="Google Shape;81;p5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82" name="Google Shape;82;p53"/>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83" name="Google Shape;83;p53"/>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84" name="Google Shape;84;p53"/>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866" name="Shape 866"/>
        <p:cNvGrpSpPr/>
        <p:nvPr/>
      </p:nvGrpSpPr>
      <p:grpSpPr>
        <a:xfrm>
          <a:off x="0" y="0"/>
          <a:ext cx="0" cy="0"/>
          <a:chOff x="0" y="0"/>
          <a:chExt cx="0" cy="0"/>
        </a:xfrm>
      </p:grpSpPr>
      <p:cxnSp>
        <p:nvCxnSpPr>
          <p:cNvPr id="867" name="Google Shape;867;g153efe53c30_0_875"/>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868" name="Google Shape;868;g153efe53c30_0_8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69" name="Google Shape;869;g153efe53c30_0_87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870" name="Shape 870"/>
        <p:cNvGrpSpPr/>
        <p:nvPr/>
      </p:nvGrpSpPr>
      <p:grpSpPr>
        <a:xfrm>
          <a:off x="0" y="0"/>
          <a:ext cx="0" cy="0"/>
          <a:chOff x="0" y="0"/>
          <a:chExt cx="0" cy="0"/>
        </a:xfrm>
      </p:grpSpPr>
      <p:cxnSp>
        <p:nvCxnSpPr>
          <p:cNvPr id="871" name="Google Shape;871;g153efe53c30_0_879"/>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872" name="Google Shape;872;g153efe53c30_0_8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73" name="Google Shape;873;g153efe53c30_0_8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874" name="Shape 874"/>
        <p:cNvGrpSpPr/>
        <p:nvPr/>
      </p:nvGrpSpPr>
      <p:grpSpPr>
        <a:xfrm>
          <a:off x="0" y="0"/>
          <a:ext cx="0" cy="0"/>
          <a:chOff x="0" y="0"/>
          <a:chExt cx="0" cy="0"/>
        </a:xfrm>
      </p:grpSpPr>
      <p:cxnSp>
        <p:nvCxnSpPr>
          <p:cNvPr id="875" name="Google Shape;875;g153efe53c30_0_883"/>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876" name="Google Shape;876;g153efe53c30_0_8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77" name="Google Shape;877;g153efe53c30_0_8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878" name="Shape 878"/>
        <p:cNvGrpSpPr/>
        <p:nvPr/>
      </p:nvGrpSpPr>
      <p:grpSpPr>
        <a:xfrm>
          <a:off x="0" y="0"/>
          <a:ext cx="0" cy="0"/>
          <a:chOff x="0" y="0"/>
          <a:chExt cx="0" cy="0"/>
        </a:xfrm>
      </p:grpSpPr>
      <p:cxnSp>
        <p:nvCxnSpPr>
          <p:cNvPr id="879" name="Google Shape;879;g153efe53c30_0_887"/>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880" name="Google Shape;880;g153efe53c30_0_8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1" name="Google Shape;881;g153efe53c30_0_8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882" name="Shape 882"/>
        <p:cNvGrpSpPr/>
        <p:nvPr/>
      </p:nvGrpSpPr>
      <p:grpSpPr>
        <a:xfrm>
          <a:off x="0" y="0"/>
          <a:ext cx="0" cy="0"/>
          <a:chOff x="0" y="0"/>
          <a:chExt cx="0" cy="0"/>
        </a:xfrm>
      </p:grpSpPr>
      <p:sp>
        <p:nvSpPr>
          <p:cNvPr id="883" name="Google Shape;883;g153efe53c30_0_89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153efe53c30_0_8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5" name="Google Shape;885;g153efe53c30_0_89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886" name="Shape 886"/>
        <p:cNvGrpSpPr/>
        <p:nvPr/>
      </p:nvGrpSpPr>
      <p:grpSpPr>
        <a:xfrm>
          <a:off x="0" y="0"/>
          <a:ext cx="0" cy="0"/>
          <a:chOff x="0" y="0"/>
          <a:chExt cx="0" cy="0"/>
        </a:xfrm>
      </p:grpSpPr>
      <p:sp>
        <p:nvSpPr>
          <p:cNvPr id="887" name="Google Shape;887;g153efe53c30_0_895"/>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153efe53c30_0_8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89" name="Google Shape;889;g153efe53c30_0_8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890" name="Shape 890"/>
        <p:cNvGrpSpPr/>
        <p:nvPr/>
      </p:nvGrpSpPr>
      <p:grpSpPr>
        <a:xfrm>
          <a:off x="0" y="0"/>
          <a:ext cx="0" cy="0"/>
          <a:chOff x="0" y="0"/>
          <a:chExt cx="0" cy="0"/>
        </a:xfrm>
      </p:grpSpPr>
      <p:sp>
        <p:nvSpPr>
          <p:cNvPr id="891" name="Google Shape;891;g153efe53c30_0_899"/>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153efe53c30_0_8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93" name="Google Shape;893;g153efe53c30_0_8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894" name="Shape 894"/>
        <p:cNvGrpSpPr/>
        <p:nvPr/>
      </p:nvGrpSpPr>
      <p:grpSpPr>
        <a:xfrm>
          <a:off x="0" y="0"/>
          <a:ext cx="0" cy="0"/>
          <a:chOff x="0" y="0"/>
          <a:chExt cx="0" cy="0"/>
        </a:xfrm>
      </p:grpSpPr>
      <p:sp>
        <p:nvSpPr>
          <p:cNvPr id="895" name="Google Shape;895;g153efe53c30_0_903"/>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g153efe53c30_0_9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897" name="Google Shape;897;g153efe53c30_0_9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898" name="Shape 898"/>
        <p:cNvGrpSpPr/>
        <p:nvPr/>
      </p:nvGrpSpPr>
      <p:grpSpPr>
        <a:xfrm>
          <a:off x="0" y="0"/>
          <a:ext cx="0" cy="0"/>
          <a:chOff x="0" y="0"/>
          <a:chExt cx="0" cy="0"/>
        </a:xfrm>
      </p:grpSpPr>
      <p:sp>
        <p:nvSpPr>
          <p:cNvPr id="899" name="Google Shape;899;g153efe53c30_0_90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153efe53c30_0_9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1" name="Google Shape;901;g153efe53c30_0_90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902" name="Shape 902"/>
        <p:cNvGrpSpPr/>
        <p:nvPr/>
      </p:nvGrpSpPr>
      <p:grpSpPr>
        <a:xfrm>
          <a:off x="0" y="0"/>
          <a:ext cx="0" cy="0"/>
          <a:chOff x="0" y="0"/>
          <a:chExt cx="0" cy="0"/>
        </a:xfrm>
      </p:grpSpPr>
      <p:sp>
        <p:nvSpPr>
          <p:cNvPr id="903" name="Google Shape;903;g153efe53c30_0_911"/>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153efe53c30_0_9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5" name="Google Shape;905;g153efe53c30_0_9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86" name="Shape 86"/>
        <p:cNvGrpSpPr/>
        <p:nvPr/>
      </p:nvGrpSpPr>
      <p:grpSpPr>
        <a:xfrm>
          <a:off x="0" y="0"/>
          <a:ext cx="0" cy="0"/>
          <a:chOff x="0" y="0"/>
          <a:chExt cx="0" cy="0"/>
        </a:xfrm>
      </p:grpSpPr>
      <p:sp>
        <p:nvSpPr>
          <p:cNvPr id="87" name="Google Shape;87;p5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88" name="Google Shape;88;p5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9" name="Google Shape;89;p54"/>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4"/>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 name="Google Shape;91;p54"/>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92" name="Google Shape;92;p54"/>
          <p:cNvPicPr preferRelativeResize="0"/>
          <p:nvPr/>
        </p:nvPicPr>
        <p:blipFill rotWithShape="1">
          <a:blip r:embed="rId3">
            <a:alphaModFix/>
          </a:blip>
          <a:srcRect b="0" l="15752" r="39823" t="0"/>
          <a:stretch/>
        </p:blipFill>
        <p:spPr>
          <a:xfrm>
            <a:off x="4555432" y="0"/>
            <a:ext cx="2294308" cy="3442329"/>
          </a:xfrm>
          <a:prstGeom prst="rect">
            <a:avLst/>
          </a:prstGeom>
          <a:noFill/>
          <a:ln>
            <a:noFill/>
          </a:ln>
        </p:spPr>
      </p:pic>
      <p:sp>
        <p:nvSpPr>
          <p:cNvPr id="93" name="Google Shape;93;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906" name="Shape 906"/>
        <p:cNvGrpSpPr/>
        <p:nvPr/>
      </p:nvGrpSpPr>
      <p:grpSpPr>
        <a:xfrm>
          <a:off x="0" y="0"/>
          <a:ext cx="0" cy="0"/>
          <a:chOff x="0" y="0"/>
          <a:chExt cx="0" cy="0"/>
        </a:xfrm>
      </p:grpSpPr>
      <p:sp>
        <p:nvSpPr>
          <p:cNvPr id="907" name="Google Shape;907;g153efe53c30_0_915"/>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g153efe53c30_0_9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09" name="Google Shape;909;g153efe53c30_0_9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910" name="Shape 910"/>
        <p:cNvGrpSpPr/>
        <p:nvPr/>
      </p:nvGrpSpPr>
      <p:grpSpPr>
        <a:xfrm>
          <a:off x="0" y="0"/>
          <a:ext cx="0" cy="0"/>
          <a:chOff x="0" y="0"/>
          <a:chExt cx="0" cy="0"/>
        </a:xfrm>
      </p:grpSpPr>
      <p:sp>
        <p:nvSpPr>
          <p:cNvPr id="911" name="Google Shape;911;g153efe53c30_0_919"/>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153efe53c30_0_9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13" name="Google Shape;913;g153efe53c30_0_9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914" name="Shape 914"/>
        <p:cNvGrpSpPr/>
        <p:nvPr/>
      </p:nvGrpSpPr>
      <p:grpSpPr>
        <a:xfrm>
          <a:off x="0" y="0"/>
          <a:ext cx="0" cy="0"/>
          <a:chOff x="0" y="0"/>
          <a:chExt cx="0" cy="0"/>
        </a:xfrm>
      </p:grpSpPr>
      <p:cxnSp>
        <p:nvCxnSpPr>
          <p:cNvPr id="915" name="Google Shape;915;g153efe53c30_0_923"/>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916" name="Google Shape;916;g153efe53c30_0_9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17" name="Google Shape;917;g153efe53c30_0_923"/>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918" name="Shape 918"/>
        <p:cNvGrpSpPr/>
        <p:nvPr/>
      </p:nvGrpSpPr>
      <p:grpSpPr>
        <a:xfrm>
          <a:off x="0" y="0"/>
          <a:ext cx="0" cy="0"/>
          <a:chOff x="0" y="0"/>
          <a:chExt cx="0" cy="0"/>
        </a:xfrm>
      </p:grpSpPr>
      <p:cxnSp>
        <p:nvCxnSpPr>
          <p:cNvPr id="919" name="Google Shape;919;g153efe53c30_0_92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920" name="Google Shape;920;g153efe53c30_0_9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1" name="Google Shape;921;g153efe53c30_0_92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922" name="Shape 922"/>
        <p:cNvGrpSpPr/>
        <p:nvPr/>
      </p:nvGrpSpPr>
      <p:grpSpPr>
        <a:xfrm>
          <a:off x="0" y="0"/>
          <a:ext cx="0" cy="0"/>
          <a:chOff x="0" y="0"/>
          <a:chExt cx="0" cy="0"/>
        </a:xfrm>
      </p:grpSpPr>
      <p:cxnSp>
        <p:nvCxnSpPr>
          <p:cNvPr id="923" name="Google Shape;923;g153efe53c30_0_931"/>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924" name="Google Shape;924;g153efe53c30_0_9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5" name="Google Shape;925;g153efe53c30_0_93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926" name="Shape 926"/>
        <p:cNvGrpSpPr/>
        <p:nvPr/>
      </p:nvGrpSpPr>
      <p:grpSpPr>
        <a:xfrm>
          <a:off x="0" y="0"/>
          <a:ext cx="0" cy="0"/>
          <a:chOff x="0" y="0"/>
          <a:chExt cx="0" cy="0"/>
        </a:xfrm>
      </p:grpSpPr>
      <p:cxnSp>
        <p:nvCxnSpPr>
          <p:cNvPr id="927" name="Google Shape;927;g153efe53c30_0_935"/>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928" name="Google Shape;928;g153efe53c30_0_9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29" name="Google Shape;929;g153efe53c30_0_93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930" name="Shape 930"/>
        <p:cNvGrpSpPr/>
        <p:nvPr/>
      </p:nvGrpSpPr>
      <p:grpSpPr>
        <a:xfrm>
          <a:off x="0" y="0"/>
          <a:ext cx="0" cy="0"/>
          <a:chOff x="0" y="0"/>
          <a:chExt cx="0" cy="0"/>
        </a:xfrm>
      </p:grpSpPr>
      <p:sp>
        <p:nvSpPr>
          <p:cNvPr id="931" name="Google Shape;931;g153efe53c30_0_939"/>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53efe53c30_0_9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33" name="Google Shape;933;g153efe53c30_0_93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934" name="Shape 934"/>
        <p:cNvGrpSpPr/>
        <p:nvPr/>
      </p:nvGrpSpPr>
      <p:grpSpPr>
        <a:xfrm>
          <a:off x="0" y="0"/>
          <a:ext cx="0" cy="0"/>
          <a:chOff x="0" y="0"/>
          <a:chExt cx="0" cy="0"/>
        </a:xfrm>
      </p:grpSpPr>
      <p:sp>
        <p:nvSpPr>
          <p:cNvPr id="935" name="Google Shape;935;g153efe53c30_0_943"/>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153efe53c30_0_9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37" name="Google Shape;937;g153efe53c30_0_94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938" name="Shape 938"/>
        <p:cNvGrpSpPr/>
        <p:nvPr/>
      </p:nvGrpSpPr>
      <p:grpSpPr>
        <a:xfrm>
          <a:off x="0" y="0"/>
          <a:ext cx="0" cy="0"/>
          <a:chOff x="0" y="0"/>
          <a:chExt cx="0" cy="0"/>
        </a:xfrm>
      </p:grpSpPr>
      <p:sp>
        <p:nvSpPr>
          <p:cNvPr id="939" name="Google Shape;939;g153efe53c30_0_947"/>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153efe53c30_0_9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1" name="Google Shape;941;g153efe53c30_0_94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942" name="Shape 942"/>
        <p:cNvGrpSpPr/>
        <p:nvPr/>
      </p:nvGrpSpPr>
      <p:grpSpPr>
        <a:xfrm>
          <a:off x="0" y="0"/>
          <a:ext cx="0" cy="0"/>
          <a:chOff x="0" y="0"/>
          <a:chExt cx="0" cy="0"/>
        </a:xfrm>
      </p:grpSpPr>
      <p:sp>
        <p:nvSpPr>
          <p:cNvPr id="943" name="Google Shape;943;g153efe53c30_0_951"/>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153efe53c30_0_9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5" name="Google Shape;945;g153efe53c30_0_9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94" name="Shape 94"/>
        <p:cNvGrpSpPr/>
        <p:nvPr/>
      </p:nvGrpSpPr>
      <p:grpSpPr>
        <a:xfrm>
          <a:off x="0" y="0"/>
          <a:ext cx="0" cy="0"/>
          <a:chOff x="0" y="0"/>
          <a:chExt cx="0" cy="0"/>
        </a:xfrm>
      </p:grpSpPr>
      <p:sp>
        <p:nvSpPr>
          <p:cNvPr id="95" name="Google Shape;95;p55"/>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6" name="Google Shape;96;p55"/>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7" name="Google Shape;97;p55"/>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p55"/>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99" name="Google Shape;99;p55"/>
          <p:cNvPicPr preferRelativeResize="0"/>
          <p:nvPr/>
        </p:nvPicPr>
        <p:blipFill rotWithShape="1">
          <a:blip r:embed="rId3">
            <a:alphaModFix/>
          </a:blip>
          <a:srcRect b="0" l="15752" r="39823" t="0"/>
          <a:stretch/>
        </p:blipFill>
        <p:spPr>
          <a:xfrm>
            <a:off x="4555432" y="0"/>
            <a:ext cx="2294308" cy="3442329"/>
          </a:xfrm>
          <a:prstGeom prst="rect">
            <a:avLst/>
          </a:prstGeom>
          <a:noFill/>
          <a:ln>
            <a:noFill/>
          </a:ln>
        </p:spPr>
      </p:pic>
      <p:sp>
        <p:nvSpPr>
          <p:cNvPr id="100" name="Google Shape;100;p55"/>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946" name="Shape 946"/>
        <p:cNvGrpSpPr/>
        <p:nvPr/>
      </p:nvGrpSpPr>
      <p:grpSpPr>
        <a:xfrm>
          <a:off x="0" y="0"/>
          <a:ext cx="0" cy="0"/>
          <a:chOff x="0" y="0"/>
          <a:chExt cx="0" cy="0"/>
        </a:xfrm>
      </p:grpSpPr>
      <p:cxnSp>
        <p:nvCxnSpPr>
          <p:cNvPr id="947" name="Google Shape;947;g153efe53c30_0_955"/>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948" name="Google Shape;948;g153efe53c30_0_9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49" name="Google Shape;949;g153efe53c30_0_95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950" name="Shape 950"/>
        <p:cNvGrpSpPr/>
        <p:nvPr/>
      </p:nvGrpSpPr>
      <p:grpSpPr>
        <a:xfrm>
          <a:off x="0" y="0"/>
          <a:ext cx="0" cy="0"/>
          <a:chOff x="0" y="0"/>
          <a:chExt cx="0" cy="0"/>
        </a:xfrm>
      </p:grpSpPr>
      <p:cxnSp>
        <p:nvCxnSpPr>
          <p:cNvPr id="951" name="Google Shape;951;g153efe53c30_0_95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52" name="Google Shape;952;g153efe53c30_0_9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53" name="Google Shape;953;g153efe53c30_0_95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954" name="Shape 954"/>
        <p:cNvGrpSpPr/>
        <p:nvPr/>
      </p:nvGrpSpPr>
      <p:grpSpPr>
        <a:xfrm>
          <a:off x="0" y="0"/>
          <a:ext cx="0" cy="0"/>
          <a:chOff x="0" y="0"/>
          <a:chExt cx="0" cy="0"/>
        </a:xfrm>
      </p:grpSpPr>
      <p:cxnSp>
        <p:nvCxnSpPr>
          <p:cNvPr id="955" name="Google Shape;955;g153efe53c30_0_96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56" name="Google Shape;956;g153efe53c30_0_9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57" name="Google Shape;957;g153efe53c30_0_9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958" name="Shape 958"/>
        <p:cNvGrpSpPr/>
        <p:nvPr/>
      </p:nvGrpSpPr>
      <p:grpSpPr>
        <a:xfrm>
          <a:off x="0" y="0"/>
          <a:ext cx="0" cy="0"/>
          <a:chOff x="0" y="0"/>
          <a:chExt cx="0" cy="0"/>
        </a:xfrm>
      </p:grpSpPr>
      <p:cxnSp>
        <p:nvCxnSpPr>
          <p:cNvPr id="959" name="Google Shape;959;g153efe53c30_0_967"/>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960" name="Google Shape;960;g153efe53c30_0_9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61" name="Google Shape;961;g153efe53c30_0_9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962" name="Shape 962"/>
        <p:cNvGrpSpPr/>
        <p:nvPr/>
      </p:nvGrpSpPr>
      <p:grpSpPr>
        <a:xfrm>
          <a:off x="0" y="0"/>
          <a:ext cx="0" cy="0"/>
          <a:chOff x="0" y="0"/>
          <a:chExt cx="0" cy="0"/>
        </a:xfrm>
      </p:grpSpPr>
      <p:cxnSp>
        <p:nvCxnSpPr>
          <p:cNvPr id="963" name="Google Shape;963;g153efe53c30_0_971"/>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964" name="Google Shape;964;g153efe53c30_0_9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65" name="Google Shape;965;g153efe53c30_0_97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966" name="Shape 966"/>
        <p:cNvGrpSpPr/>
        <p:nvPr/>
      </p:nvGrpSpPr>
      <p:grpSpPr>
        <a:xfrm>
          <a:off x="0" y="0"/>
          <a:ext cx="0" cy="0"/>
          <a:chOff x="0" y="0"/>
          <a:chExt cx="0" cy="0"/>
        </a:xfrm>
      </p:grpSpPr>
      <p:cxnSp>
        <p:nvCxnSpPr>
          <p:cNvPr id="967" name="Google Shape;967;g153efe53c30_0_97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68" name="Google Shape;968;g153efe53c30_0_9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969" name="Google Shape;969;g153efe53c30_0_97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970" name="Shape 970"/>
        <p:cNvGrpSpPr/>
        <p:nvPr/>
      </p:nvGrpSpPr>
      <p:grpSpPr>
        <a:xfrm>
          <a:off x="0" y="0"/>
          <a:ext cx="0" cy="0"/>
          <a:chOff x="0" y="0"/>
          <a:chExt cx="0" cy="0"/>
        </a:xfrm>
      </p:grpSpPr>
      <p:cxnSp>
        <p:nvCxnSpPr>
          <p:cNvPr id="971" name="Google Shape;971;g153efe53c30_0_97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72" name="Google Shape;972;g153efe53c30_0_9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73" name="Google Shape;973;g153efe53c30_0_9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974" name="Shape 974"/>
        <p:cNvGrpSpPr/>
        <p:nvPr/>
      </p:nvGrpSpPr>
      <p:grpSpPr>
        <a:xfrm>
          <a:off x="0" y="0"/>
          <a:ext cx="0" cy="0"/>
          <a:chOff x="0" y="0"/>
          <a:chExt cx="0" cy="0"/>
        </a:xfrm>
      </p:grpSpPr>
      <p:cxnSp>
        <p:nvCxnSpPr>
          <p:cNvPr id="975" name="Google Shape;975;g153efe53c30_0_98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976" name="Google Shape;976;g153efe53c30_0_9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77" name="Google Shape;977;g153efe53c30_0_9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978" name="Shape 978"/>
        <p:cNvGrpSpPr/>
        <p:nvPr/>
      </p:nvGrpSpPr>
      <p:grpSpPr>
        <a:xfrm>
          <a:off x="0" y="0"/>
          <a:ext cx="0" cy="0"/>
          <a:chOff x="0" y="0"/>
          <a:chExt cx="0" cy="0"/>
        </a:xfrm>
      </p:grpSpPr>
      <p:cxnSp>
        <p:nvCxnSpPr>
          <p:cNvPr id="979" name="Google Shape;979;g153efe53c30_0_987"/>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980" name="Google Shape;980;g153efe53c30_0_987"/>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981" name="Google Shape;981;g153efe53c30_0_987"/>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982" name="Google Shape;982;g153efe53c30_0_987"/>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983" name="Google Shape;983;g153efe53c30_0_9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84" name="Google Shape;984;g153efe53c30_0_98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985" name="Shape 985"/>
        <p:cNvGrpSpPr/>
        <p:nvPr/>
      </p:nvGrpSpPr>
      <p:grpSpPr>
        <a:xfrm>
          <a:off x="0" y="0"/>
          <a:ext cx="0" cy="0"/>
          <a:chOff x="0" y="0"/>
          <a:chExt cx="0" cy="0"/>
        </a:xfrm>
      </p:grpSpPr>
      <p:cxnSp>
        <p:nvCxnSpPr>
          <p:cNvPr id="986" name="Google Shape;986;g153efe53c30_0_994"/>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987" name="Google Shape;987;g153efe53c30_0_994"/>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88" name="Google Shape;988;g153efe53c30_0_994"/>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89" name="Google Shape;989;g153efe53c30_0_994"/>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990" name="Google Shape;990;g153efe53c30_0_9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91" name="Google Shape;991;g153efe53c30_0_9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02" name="Shape 102"/>
        <p:cNvGrpSpPr/>
        <p:nvPr/>
      </p:nvGrpSpPr>
      <p:grpSpPr>
        <a:xfrm>
          <a:off x="0" y="0"/>
          <a:ext cx="0" cy="0"/>
          <a:chOff x="0" y="0"/>
          <a:chExt cx="0" cy="0"/>
        </a:xfrm>
      </p:grpSpPr>
      <p:sp>
        <p:nvSpPr>
          <p:cNvPr id="103" name="Google Shape;103;p5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5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05" name="Google Shape;105;p56"/>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06" name="Google Shape;106;p56"/>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07" name="Google Shape;107;p56"/>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6"/>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992" name="Shape 992"/>
        <p:cNvGrpSpPr/>
        <p:nvPr/>
      </p:nvGrpSpPr>
      <p:grpSpPr>
        <a:xfrm>
          <a:off x="0" y="0"/>
          <a:ext cx="0" cy="0"/>
          <a:chOff x="0" y="0"/>
          <a:chExt cx="0" cy="0"/>
        </a:xfrm>
      </p:grpSpPr>
      <p:cxnSp>
        <p:nvCxnSpPr>
          <p:cNvPr id="993" name="Google Shape;993;g153efe53c30_0_1001"/>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994" name="Google Shape;994;g153efe53c30_0_1001"/>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95" name="Google Shape;995;g153efe53c30_0_1001"/>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996" name="Google Shape;996;g153efe53c30_0_1001"/>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997" name="Google Shape;997;g153efe53c30_0_10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998" name="Google Shape;998;g153efe53c30_0_10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999" name="Shape 999"/>
        <p:cNvGrpSpPr/>
        <p:nvPr/>
      </p:nvGrpSpPr>
      <p:grpSpPr>
        <a:xfrm>
          <a:off x="0" y="0"/>
          <a:ext cx="0" cy="0"/>
          <a:chOff x="0" y="0"/>
          <a:chExt cx="0" cy="0"/>
        </a:xfrm>
      </p:grpSpPr>
      <p:cxnSp>
        <p:nvCxnSpPr>
          <p:cNvPr id="1000" name="Google Shape;1000;g153efe53c30_0_1008"/>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1001" name="Google Shape;1001;g153efe53c30_0_1008"/>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1002" name="Google Shape;1002;g153efe53c30_0_1008"/>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1003" name="Google Shape;1003;g153efe53c30_0_1008"/>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1004" name="Google Shape;1004;g153efe53c30_0_10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05" name="Google Shape;1005;g153efe53c30_0_100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1006" name="Shape 1006"/>
        <p:cNvGrpSpPr/>
        <p:nvPr/>
      </p:nvGrpSpPr>
      <p:grpSpPr>
        <a:xfrm>
          <a:off x="0" y="0"/>
          <a:ext cx="0" cy="0"/>
          <a:chOff x="0" y="0"/>
          <a:chExt cx="0" cy="0"/>
        </a:xfrm>
      </p:grpSpPr>
      <p:sp>
        <p:nvSpPr>
          <p:cNvPr id="1007" name="Google Shape;1007;g153efe53c30_0_1015"/>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8" name="Google Shape;1008;g153efe53c30_0_1015"/>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1009" name="Google Shape;1009;g153efe53c30_0_1015"/>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1010" name="Google Shape;1010;g153efe53c30_0_1015"/>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1011" name="Google Shape;1011;g153efe53c30_0_1015"/>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1012" name="Google Shape;1012;g153efe53c30_0_10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1013" name="Shape 1013"/>
        <p:cNvGrpSpPr/>
        <p:nvPr/>
      </p:nvGrpSpPr>
      <p:grpSpPr>
        <a:xfrm>
          <a:off x="0" y="0"/>
          <a:ext cx="0" cy="0"/>
          <a:chOff x="0" y="0"/>
          <a:chExt cx="0" cy="0"/>
        </a:xfrm>
      </p:grpSpPr>
      <p:sp>
        <p:nvSpPr>
          <p:cNvPr id="1014" name="Google Shape;1014;g153efe53c30_0_1022"/>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5" name="Google Shape;1015;g153efe53c30_0_1022"/>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016" name="Google Shape;1016;g153efe53c30_0_1022"/>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017" name="Google Shape;1017;g153efe53c30_0_1022"/>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018" name="Google Shape;1018;g153efe53c30_0_1022"/>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019" name="Google Shape;1019;g153efe53c30_0_10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20" name="Google Shape;1020;g153efe53c30_0_10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1021" name="Shape 1021"/>
        <p:cNvGrpSpPr/>
        <p:nvPr/>
      </p:nvGrpSpPr>
      <p:grpSpPr>
        <a:xfrm>
          <a:off x="0" y="0"/>
          <a:ext cx="0" cy="0"/>
          <a:chOff x="0" y="0"/>
          <a:chExt cx="0" cy="0"/>
        </a:xfrm>
      </p:grpSpPr>
      <p:sp>
        <p:nvSpPr>
          <p:cNvPr id="1022" name="Google Shape;1022;g153efe53c30_0_103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3" name="Google Shape;1023;g153efe53c30_0_103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024" name="Google Shape;1024;g153efe53c30_0_103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025" name="Google Shape;1025;g153efe53c30_0_103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026" name="Google Shape;1026;g153efe53c30_0_103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027" name="Google Shape;1027;g153efe53c30_0_10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28" name="Google Shape;1028;g153efe53c30_0_103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1029" name="Shape 1029"/>
        <p:cNvGrpSpPr/>
        <p:nvPr/>
      </p:nvGrpSpPr>
      <p:grpSpPr>
        <a:xfrm>
          <a:off x="0" y="0"/>
          <a:ext cx="0" cy="0"/>
          <a:chOff x="0" y="0"/>
          <a:chExt cx="0" cy="0"/>
        </a:xfrm>
      </p:grpSpPr>
      <p:sp>
        <p:nvSpPr>
          <p:cNvPr id="1030" name="Google Shape;1030;g153efe53c30_0_1038"/>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1" name="Google Shape;1031;g153efe53c30_0_1038"/>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1032" name="Google Shape;1032;g153efe53c30_0_1038"/>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1033" name="Google Shape;1033;g153efe53c30_0_1038"/>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1034" name="Google Shape;1034;g153efe53c30_0_1038"/>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1035" name="Google Shape;1035;g153efe53c30_0_10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36" name="Google Shape;1036;g153efe53c30_0_103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1037" name="Shape 1037"/>
        <p:cNvGrpSpPr/>
        <p:nvPr/>
      </p:nvGrpSpPr>
      <p:grpSpPr>
        <a:xfrm>
          <a:off x="0" y="0"/>
          <a:ext cx="0" cy="0"/>
          <a:chOff x="0" y="0"/>
          <a:chExt cx="0" cy="0"/>
        </a:xfrm>
      </p:grpSpPr>
      <p:sp>
        <p:nvSpPr>
          <p:cNvPr id="1038" name="Google Shape;1038;g153efe53c30_0_1046"/>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153efe53c30_0_10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1040" name="Shape 1040"/>
        <p:cNvGrpSpPr/>
        <p:nvPr/>
      </p:nvGrpSpPr>
      <p:grpSpPr>
        <a:xfrm>
          <a:off x="0" y="0"/>
          <a:ext cx="0" cy="0"/>
          <a:chOff x="0" y="0"/>
          <a:chExt cx="0" cy="0"/>
        </a:xfrm>
      </p:grpSpPr>
      <p:sp>
        <p:nvSpPr>
          <p:cNvPr id="1041" name="Google Shape;1041;g153efe53c30_0_1049"/>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153efe53c30_0_10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43" name="Google Shape;1043;g153efe53c30_0_10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1044" name="Shape 1044"/>
        <p:cNvGrpSpPr/>
        <p:nvPr/>
      </p:nvGrpSpPr>
      <p:grpSpPr>
        <a:xfrm>
          <a:off x="0" y="0"/>
          <a:ext cx="0" cy="0"/>
          <a:chOff x="0" y="0"/>
          <a:chExt cx="0" cy="0"/>
        </a:xfrm>
      </p:grpSpPr>
      <p:sp>
        <p:nvSpPr>
          <p:cNvPr id="1045" name="Google Shape;1045;g153efe53c30_0_1053"/>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153efe53c30_0_10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47" name="Google Shape;1047;g153efe53c30_0_105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1048" name="Shape 1048"/>
        <p:cNvGrpSpPr/>
        <p:nvPr/>
      </p:nvGrpSpPr>
      <p:grpSpPr>
        <a:xfrm>
          <a:off x="0" y="0"/>
          <a:ext cx="0" cy="0"/>
          <a:chOff x="0" y="0"/>
          <a:chExt cx="0" cy="0"/>
        </a:xfrm>
      </p:grpSpPr>
      <p:sp>
        <p:nvSpPr>
          <p:cNvPr id="1049" name="Google Shape;1049;g153efe53c30_0_1057"/>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153efe53c30_0_10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051" name="Google Shape;1051;g153efe53c30_0_10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10" name="Shape 110"/>
        <p:cNvGrpSpPr/>
        <p:nvPr/>
      </p:nvGrpSpPr>
      <p:grpSpPr>
        <a:xfrm>
          <a:off x="0" y="0"/>
          <a:ext cx="0" cy="0"/>
          <a:chOff x="0" y="0"/>
          <a:chExt cx="0" cy="0"/>
        </a:xfrm>
      </p:grpSpPr>
      <p:sp>
        <p:nvSpPr>
          <p:cNvPr id="111" name="Google Shape;111;p5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5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13" name="Google Shape;113;p57"/>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14" name="Google Shape;114;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15" name="Google Shape;115;p57"/>
          <p:cNvGrpSpPr/>
          <p:nvPr/>
        </p:nvGrpSpPr>
        <p:grpSpPr>
          <a:xfrm>
            <a:off x="0" y="990550"/>
            <a:ext cx="4487700" cy="4158192"/>
            <a:chOff x="0" y="990550"/>
            <a:chExt cx="4487700" cy="4158192"/>
          </a:xfrm>
        </p:grpSpPr>
        <p:cxnSp>
          <p:nvCxnSpPr>
            <p:cNvPr id="116" name="Google Shape;116;p57"/>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17" name="Google Shape;117;p57"/>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1052" name="Shape 1052"/>
        <p:cNvGrpSpPr/>
        <p:nvPr/>
      </p:nvGrpSpPr>
      <p:grpSpPr>
        <a:xfrm>
          <a:off x="0" y="0"/>
          <a:ext cx="0" cy="0"/>
          <a:chOff x="0" y="0"/>
          <a:chExt cx="0" cy="0"/>
        </a:xfrm>
      </p:grpSpPr>
      <p:grpSp>
        <p:nvGrpSpPr>
          <p:cNvPr id="1053" name="Google Shape;1053;g153efe53c30_0_1061"/>
          <p:cNvGrpSpPr/>
          <p:nvPr/>
        </p:nvGrpSpPr>
        <p:grpSpPr>
          <a:xfrm>
            <a:off x="5478013" y="1350232"/>
            <a:ext cx="2484978" cy="2464336"/>
            <a:chOff x="5478013" y="1350232"/>
            <a:chExt cx="2484978" cy="2464336"/>
          </a:xfrm>
        </p:grpSpPr>
        <p:sp>
          <p:nvSpPr>
            <p:cNvPr id="1054" name="Google Shape;1054;g153efe53c30_0_106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1055" name="Google Shape;1055;g153efe53c30_0_106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1056" name="Google Shape;1056;g153efe53c30_0_106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1057" name="Google Shape;1057;g153efe53c30_0_106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1058" name="Google Shape;1058;g153efe53c30_0_10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1059" name="Shape 1059"/>
        <p:cNvGrpSpPr/>
        <p:nvPr/>
      </p:nvGrpSpPr>
      <p:grpSpPr>
        <a:xfrm>
          <a:off x="0" y="0"/>
          <a:ext cx="0" cy="0"/>
          <a:chOff x="0" y="0"/>
          <a:chExt cx="0" cy="0"/>
        </a:xfrm>
      </p:grpSpPr>
      <p:grpSp>
        <p:nvGrpSpPr>
          <p:cNvPr id="1060" name="Google Shape;1060;g153efe53c30_0_1068"/>
          <p:cNvGrpSpPr/>
          <p:nvPr/>
        </p:nvGrpSpPr>
        <p:grpSpPr>
          <a:xfrm>
            <a:off x="5478013" y="1350232"/>
            <a:ext cx="2484978" cy="2464336"/>
            <a:chOff x="5478013" y="1350232"/>
            <a:chExt cx="2484978" cy="2464336"/>
          </a:xfrm>
        </p:grpSpPr>
        <p:sp>
          <p:nvSpPr>
            <p:cNvPr id="1061" name="Google Shape;1061;g153efe53c30_0_1068"/>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062" name="Google Shape;1062;g153efe53c30_0_1068"/>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063" name="Google Shape;1063;g153efe53c30_0_1068"/>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064" name="Google Shape;1064;g153efe53c30_0_1068"/>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065" name="Google Shape;1065;g153efe53c30_0_10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1066" name="Shape 1066"/>
        <p:cNvGrpSpPr/>
        <p:nvPr/>
      </p:nvGrpSpPr>
      <p:grpSpPr>
        <a:xfrm>
          <a:off x="0" y="0"/>
          <a:ext cx="0" cy="0"/>
          <a:chOff x="0" y="0"/>
          <a:chExt cx="0" cy="0"/>
        </a:xfrm>
      </p:grpSpPr>
      <p:grpSp>
        <p:nvGrpSpPr>
          <p:cNvPr id="1067" name="Google Shape;1067;g153efe53c30_0_1075"/>
          <p:cNvGrpSpPr/>
          <p:nvPr/>
        </p:nvGrpSpPr>
        <p:grpSpPr>
          <a:xfrm>
            <a:off x="5478013" y="1350232"/>
            <a:ext cx="2484978" cy="2464336"/>
            <a:chOff x="5478013" y="1350232"/>
            <a:chExt cx="2484978" cy="2464336"/>
          </a:xfrm>
        </p:grpSpPr>
        <p:sp>
          <p:nvSpPr>
            <p:cNvPr id="1068" name="Google Shape;1068;g153efe53c30_0_107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1069" name="Google Shape;1069;g153efe53c30_0_107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1070" name="Google Shape;1070;g153efe53c30_0_107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1071" name="Google Shape;1071;g153efe53c30_0_107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1072" name="Google Shape;1072;g153efe53c30_0_10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1073" name="Shape 1073"/>
        <p:cNvGrpSpPr/>
        <p:nvPr/>
      </p:nvGrpSpPr>
      <p:grpSpPr>
        <a:xfrm>
          <a:off x="0" y="0"/>
          <a:ext cx="0" cy="0"/>
          <a:chOff x="0" y="0"/>
          <a:chExt cx="0" cy="0"/>
        </a:xfrm>
      </p:grpSpPr>
      <p:sp>
        <p:nvSpPr>
          <p:cNvPr id="1074" name="Google Shape;1074;g153efe53c30_0_108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1075" name="Google Shape;1075;g153efe53c30_0_108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153efe53c30_0_10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1077" name="Shape 1077"/>
        <p:cNvGrpSpPr/>
        <p:nvPr/>
      </p:nvGrpSpPr>
      <p:grpSpPr>
        <a:xfrm>
          <a:off x="0" y="0"/>
          <a:ext cx="0" cy="0"/>
          <a:chOff x="0" y="0"/>
          <a:chExt cx="0" cy="0"/>
        </a:xfrm>
      </p:grpSpPr>
      <p:sp>
        <p:nvSpPr>
          <p:cNvPr id="1078" name="Google Shape;1078;g153efe53c30_0_1086"/>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079" name="Google Shape;1079;g153efe53c30_0_1086"/>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153efe53c30_0_10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1081" name="Shape 1081"/>
        <p:cNvGrpSpPr/>
        <p:nvPr/>
      </p:nvGrpSpPr>
      <p:grpSpPr>
        <a:xfrm>
          <a:off x="0" y="0"/>
          <a:ext cx="0" cy="0"/>
          <a:chOff x="0" y="0"/>
          <a:chExt cx="0" cy="0"/>
        </a:xfrm>
      </p:grpSpPr>
      <p:sp>
        <p:nvSpPr>
          <p:cNvPr id="1082" name="Google Shape;1082;g153efe53c30_0_109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083" name="Google Shape;1083;g153efe53c30_0_109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153efe53c30_0_10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1085" name="Shape 1085"/>
        <p:cNvGrpSpPr/>
        <p:nvPr/>
      </p:nvGrpSpPr>
      <p:grpSpPr>
        <a:xfrm>
          <a:off x="0" y="0"/>
          <a:ext cx="0" cy="0"/>
          <a:chOff x="0" y="0"/>
          <a:chExt cx="0" cy="0"/>
        </a:xfrm>
      </p:grpSpPr>
      <p:sp>
        <p:nvSpPr>
          <p:cNvPr id="1086" name="Google Shape;1086;g153efe53c30_0_109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1087" name="Google Shape;1087;g153efe53c30_0_109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1088" name="Shape 1088"/>
        <p:cNvGrpSpPr/>
        <p:nvPr/>
      </p:nvGrpSpPr>
      <p:grpSpPr>
        <a:xfrm>
          <a:off x="0" y="0"/>
          <a:ext cx="0" cy="0"/>
          <a:chOff x="0" y="0"/>
          <a:chExt cx="0" cy="0"/>
        </a:xfrm>
      </p:grpSpPr>
      <p:sp>
        <p:nvSpPr>
          <p:cNvPr id="1089" name="Google Shape;1089;g153efe53c30_0_1097"/>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153efe53c30_0_109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1091" name="Google Shape;1091;g153efe53c30_0_109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1092" name="Google Shape;1092;g153efe53c30_0_1097"/>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1093" name="Google Shape;1093;g153efe53c30_0_1097"/>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1094" name="Google Shape;1094;g153efe53c30_0_1097"/>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1095" name="Google Shape;1095;g153efe53c30_0_109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1096" name="Google Shape;1096;g153efe53c30_0_109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1097" name="Google Shape;1097;g153efe53c30_0_109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1098" name="Google Shape;1098;g153efe53c30_0_109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1099" name="Google Shape;1099;g153efe53c30_0_10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1100" name="Shape 1100"/>
        <p:cNvGrpSpPr/>
        <p:nvPr/>
      </p:nvGrpSpPr>
      <p:grpSpPr>
        <a:xfrm>
          <a:off x="0" y="0"/>
          <a:ext cx="0" cy="0"/>
          <a:chOff x="0" y="0"/>
          <a:chExt cx="0" cy="0"/>
        </a:xfrm>
      </p:grpSpPr>
      <p:sp>
        <p:nvSpPr>
          <p:cNvPr id="1101" name="Google Shape;1101;g153efe53c30_0_11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153efe53c30_0_1109"/>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103" name="Google Shape;1103;g153efe53c30_0_1109"/>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104" name="Google Shape;1104;g153efe53c30_0_1109"/>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105" name="Google Shape;1105;g153efe53c30_0_1109"/>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106" name="Google Shape;1106;g153efe53c30_0_1109"/>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107" name="Google Shape;1107;g153efe53c30_0_1109"/>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108" name="Google Shape;1108;g153efe53c30_0_1109"/>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109" name="Google Shape;1109;g153efe53c30_0_1109"/>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110" name="Google Shape;1110;g153efe53c30_0_1109"/>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1111" name="Shape 1111"/>
        <p:cNvGrpSpPr/>
        <p:nvPr/>
      </p:nvGrpSpPr>
      <p:grpSpPr>
        <a:xfrm>
          <a:off x="0" y="0"/>
          <a:ext cx="0" cy="0"/>
          <a:chOff x="0" y="0"/>
          <a:chExt cx="0" cy="0"/>
        </a:xfrm>
      </p:grpSpPr>
      <p:sp>
        <p:nvSpPr>
          <p:cNvPr id="1112" name="Google Shape;1112;g153efe53c30_0_1120"/>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53efe53c30_0_1120"/>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114" name="Google Shape;1114;g153efe53c30_0_1120"/>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115" name="Google Shape;1115;g153efe53c30_0_1120"/>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116" name="Google Shape;1116;g153efe53c30_0_1120"/>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117" name="Google Shape;1117;g153efe53c30_0_1120"/>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118" name="Google Shape;1118;g153efe53c30_0_1120"/>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119" name="Google Shape;1119;g153efe53c30_0_1120"/>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120" name="Google Shape;1120;g153efe53c30_0_1120"/>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121" name="Google Shape;1121;g153efe53c30_0_1120"/>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1122" name="Google Shape;1122;g153efe53c30_0_1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18" name="Shape 118"/>
        <p:cNvGrpSpPr/>
        <p:nvPr/>
      </p:nvGrpSpPr>
      <p:grpSpPr>
        <a:xfrm>
          <a:off x="0" y="0"/>
          <a:ext cx="0" cy="0"/>
          <a:chOff x="0" y="0"/>
          <a:chExt cx="0" cy="0"/>
        </a:xfrm>
      </p:grpSpPr>
      <p:sp>
        <p:nvSpPr>
          <p:cNvPr id="119" name="Google Shape;119;p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 name="Google Shape;120;p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1" name="Google Shape;121;p58"/>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22" name="Google Shape;122;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3" name="Google Shape;123;p58"/>
          <p:cNvGrpSpPr/>
          <p:nvPr/>
        </p:nvGrpSpPr>
        <p:grpSpPr>
          <a:xfrm>
            <a:off x="0" y="990550"/>
            <a:ext cx="4487700" cy="4158192"/>
            <a:chOff x="0" y="990550"/>
            <a:chExt cx="4487700" cy="4158192"/>
          </a:xfrm>
        </p:grpSpPr>
        <p:cxnSp>
          <p:nvCxnSpPr>
            <p:cNvPr id="124" name="Google Shape;124;p5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5" name="Google Shape;125;p5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3" name="Shape 1123"/>
        <p:cNvGrpSpPr/>
        <p:nvPr/>
      </p:nvGrpSpPr>
      <p:grpSpPr>
        <a:xfrm>
          <a:off x="0" y="0"/>
          <a:ext cx="0" cy="0"/>
          <a:chOff x="0" y="0"/>
          <a:chExt cx="0" cy="0"/>
        </a:xfrm>
      </p:grpSpPr>
      <p:sp>
        <p:nvSpPr>
          <p:cNvPr id="1124" name="Google Shape;1124;g153efe53c30_0_1132"/>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153efe53c30_0_1132"/>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1126" name="Google Shape;1126;g153efe53c30_0_1132"/>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1127" name="Google Shape;1127;g153efe53c30_0_1132"/>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1128" name="Google Shape;1128;g153efe53c30_0_1132"/>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1129" name="Google Shape;1129;g153efe53c30_0_1132"/>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1130" name="Google Shape;1130;g153efe53c30_0_1132"/>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1131" name="Google Shape;1131;g153efe53c30_0_1132"/>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1132" name="Google Shape;1132;g153efe53c30_0_1132"/>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1133" name="Google Shape;1133;g153efe53c30_0_1132"/>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1134" name="Google Shape;1134;g153efe53c30_0_11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1139" name="Shape 1139"/>
        <p:cNvGrpSpPr/>
        <p:nvPr/>
      </p:nvGrpSpPr>
      <p:grpSpPr>
        <a:xfrm>
          <a:off x="0" y="0"/>
          <a:ext cx="0" cy="0"/>
          <a:chOff x="0" y="0"/>
          <a:chExt cx="0" cy="0"/>
        </a:xfrm>
      </p:grpSpPr>
      <p:sp>
        <p:nvSpPr>
          <p:cNvPr id="1140" name="Google Shape;1140;g153efe53f39_0_6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41" name="Google Shape;1141;g153efe53f39_0_6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1142" name="Shape 1142"/>
        <p:cNvGrpSpPr/>
        <p:nvPr/>
      </p:nvGrpSpPr>
      <p:grpSpPr>
        <a:xfrm>
          <a:off x="0" y="0"/>
          <a:ext cx="0" cy="0"/>
          <a:chOff x="0" y="0"/>
          <a:chExt cx="0" cy="0"/>
        </a:xfrm>
      </p:grpSpPr>
      <p:sp>
        <p:nvSpPr>
          <p:cNvPr id="1143" name="Google Shape;1143;g153efe53f39_0_58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144" name="Google Shape;1144;g153efe53f39_0_58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145" name="Google Shape;1145;g153efe53f39_0_58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146" name="Google Shape;1146;g153efe53f39_0_58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147" name="Google Shape;1147;g153efe53f39_0_58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148" name="Google Shape;1148;g153efe53f39_0_58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149" name="Google Shape;1149;g153efe53f39_0_58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150" name="Google Shape;1150;g153efe53f39_0_58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151" name="Google Shape;1151;g153efe53f39_0_58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152" name="Google Shape;1152;g153efe53f39_0_58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153" name="Google Shape;1153;g153efe53f39_0_5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54" name="Google Shape;1154;g153efe53f39_0_581"/>
          <p:cNvPicPr preferRelativeResize="0"/>
          <p:nvPr/>
        </p:nvPicPr>
        <p:blipFill rotWithShape="1">
          <a:blip r:embed="rId6">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1155" name="Shape 1155"/>
        <p:cNvGrpSpPr/>
        <p:nvPr/>
      </p:nvGrpSpPr>
      <p:grpSpPr>
        <a:xfrm>
          <a:off x="0" y="0"/>
          <a:ext cx="0" cy="0"/>
          <a:chOff x="0" y="0"/>
          <a:chExt cx="0" cy="0"/>
        </a:xfrm>
      </p:grpSpPr>
      <p:sp>
        <p:nvSpPr>
          <p:cNvPr id="1156" name="Google Shape;1156;g153efe53f39_0_59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157" name="Google Shape;1157;g153efe53f39_0_59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58" name="Google Shape;1158;g153efe53f39_0_59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59" name="Google Shape;1159;g153efe53f39_0_59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160" name="Google Shape;1160;g153efe53f39_0_59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1161" name="Google Shape;1161;g153efe53f39_0_59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1162" name="Google Shape;1162;g153efe53f39_0_5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1163" name="Shape 1163"/>
        <p:cNvGrpSpPr/>
        <p:nvPr/>
      </p:nvGrpSpPr>
      <p:grpSpPr>
        <a:xfrm>
          <a:off x="0" y="0"/>
          <a:ext cx="0" cy="0"/>
          <a:chOff x="0" y="0"/>
          <a:chExt cx="0" cy="0"/>
        </a:xfrm>
      </p:grpSpPr>
      <p:sp>
        <p:nvSpPr>
          <p:cNvPr id="1164" name="Google Shape;1164;g153efe53f39_0_60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165" name="Google Shape;1165;g153efe53f39_0_6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66" name="Google Shape;1166;g153efe53f39_0_60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1167" name="Shape 1167"/>
        <p:cNvGrpSpPr/>
        <p:nvPr/>
      </p:nvGrpSpPr>
      <p:grpSpPr>
        <a:xfrm>
          <a:off x="0" y="0"/>
          <a:ext cx="0" cy="0"/>
          <a:chOff x="0" y="0"/>
          <a:chExt cx="0" cy="0"/>
        </a:xfrm>
      </p:grpSpPr>
      <p:sp>
        <p:nvSpPr>
          <p:cNvPr id="1168" name="Google Shape;1168;g153efe53f39_0_60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69" name="Google Shape;1169;g153efe53f39_0_60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170" name="Google Shape;1170;g153efe53f39_0_6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1171" name="Shape 1171"/>
        <p:cNvGrpSpPr/>
        <p:nvPr/>
      </p:nvGrpSpPr>
      <p:grpSpPr>
        <a:xfrm>
          <a:off x="0" y="0"/>
          <a:ext cx="0" cy="0"/>
          <a:chOff x="0" y="0"/>
          <a:chExt cx="0" cy="0"/>
        </a:xfrm>
      </p:grpSpPr>
      <p:sp>
        <p:nvSpPr>
          <p:cNvPr id="1172" name="Google Shape;1172;g153efe53f39_0_6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73" name="Google Shape;1173;g153efe53f39_0_61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1174" name="Shape 1174"/>
        <p:cNvGrpSpPr/>
        <p:nvPr/>
      </p:nvGrpSpPr>
      <p:grpSpPr>
        <a:xfrm>
          <a:off x="0" y="0"/>
          <a:ext cx="0" cy="0"/>
          <a:chOff x="0" y="0"/>
          <a:chExt cx="0" cy="0"/>
        </a:xfrm>
      </p:grpSpPr>
      <p:cxnSp>
        <p:nvCxnSpPr>
          <p:cNvPr id="1175" name="Google Shape;1175;g153efe53f39_0_613"/>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1176" name="Google Shape;1176;g153efe53f39_0_613"/>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1177" name="Google Shape;1177;g153efe53f39_0_613"/>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1178" name="Google Shape;1178;g153efe53f39_0_613"/>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1179" name="Google Shape;1179;g153efe53f39_0_613"/>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1180" name="Google Shape;1180;g153efe53f39_0_613"/>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1181" name="Google Shape;1181;g153efe53f39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82" name="Google Shape;1182;g153efe53f39_0_61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1183" name="Shape 1183"/>
        <p:cNvGrpSpPr/>
        <p:nvPr/>
      </p:nvGrpSpPr>
      <p:grpSpPr>
        <a:xfrm>
          <a:off x="0" y="0"/>
          <a:ext cx="0" cy="0"/>
          <a:chOff x="0" y="0"/>
          <a:chExt cx="0" cy="0"/>
        </a:xfrm>
      </p:grpSpPr>
      <p:sp>
        <p:nvSpPr>
          <p:cNvPr id="1184" name="Google Shape;1184;g153efe53f39_0_62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1185" name="Google Shape;1185;g153efe53f39_0_6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186" name="Google Shape;1186;g153efe53f39_0_62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87" name="Shape 1187"/>
        <p:cNvGrpSpPr/>
        <p:nvPr/>
      </p:nvGrpSpPr>
      <p:grpSpPr>
        <a:xfrm>
          <a:off x="0" y="0"/>
          <a:ext cx="0" cy="0"/>
          <a:chOff x="0" y="0"/>
          <a:chExt cx="0" cy="0"/>
        </a:xfrm>
      </p:grpSpPr>
      <p:sp>
        <p:nvSpPr>
          <p:cNvPr id="1188" name="Google Shape;1188;g153efe53f39_0_6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4" name="Google Shape;24;p3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5" name="Google Shape;25;p3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6" name="Google Shape;26;p3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27" name="Google Shape;27;p3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28" name="Google Shape;28;p3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29" name="Google Shape;29;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26" name="Shape 126"/>
        <p:cNvGrpSpPr/>
        <p:nvPr/>
      </p:nvGrpSpPr>
      <p:grpSpPr>
        <a:xfrm>
          <a:off x="0" y="0"/>
          <a:ext cx="0" cy="0"/>
          <a:chOff x="0" y="0"/>
          <a:chExt cx="0" cy="0"/>
        </a:xfrm>
      </p:grpSpPr>
      <p:sp>
        <p:nvSpPr>
          <p:cNvPr id="127" name="Google Shape;127;p59"/>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9"/>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9" name="Google Shape;129;p59"/>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30" name="Google Shape;130;p59"/>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31" name="Google Shape;131;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32" name="Google Shape;132;p59"/>
          <p:cNvGrpSpPr/>
          <p:nvPr/>
        </p:nvGrpSpPr>
        <p:grpSpPr>
          <a:xfrm>
            <a:off x="0" y="990550"/>
            <a:ext cx="4487700" cy="4158192"/>
            <a:chOff x="0" y="990550"/>
            <a:chExt cx="4487700" cy="4158192"/>
          </a:xfrm>
        </p:grpSpPr>
        <p:cxnSp>
          <p:nvCxnSpPr>
            <p:cNvPr id="133" name="Google Shape;133;p59"/>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34" name="Google Shape;134;p59"/>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1189" name="Shape 1189"/>
        <p:cNvGrpSpPr/>
        <p:nvPr/>
      </p:nvGrpSpPr>
      <p:grpSpPr>
        <a:xfrm>
          <a:off x="0" y="0"/>
          <a:ext cx="0" cy="0"/>
          <a:chOff x="0" y="0"/>
          <a:chExt cx="0" cy="0"/>
        </a:xfrm>
      </p:grpSpPr>
      <p:grpSp>
        <p:nvGrpSpPr>
          <p:cNvPr id="1190" name="Google Shape;1190;g153efe53f39_0_631"/>
          <p:cNvGrpSpPr/>
          <p:nvPr/>
        </p:nvGrpSpPr>
        <p:grpSpPr>
          <a:xfrm>
            <a:off x="5478013" y="1350232"/>
            <a:ext cx="2484978" cy="2464336"/>
            <a:chOff x="5478013" y="1350232"/>
            <a:chExt cx="2484978" cy="2464336"/>
          </a:xfrm>
        </p:grpSpPr>
        <p:sp>
          <p:nvSpPr>
            <p:cNvPr id="1191" name="Google Shape;1191;g153efe53f39_0_63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192" name="Google Shape;1192;g153efe53f39_0_63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193" name="Google Shape;1193;g153efe53f39_0_63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194" name="Google Shape;1194;g153efe53f39_0_63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195" name="Google Shape;1195;g153efe53f39_0_6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1196" name="Shape 1196"/>
        <p:cNvGrpSpPr/>
        <p:nvPr/>
      </p:nvGrpSpPr>
      <p:grpSpPr>
        <a:xfrm>
          <a:off x="0" y="0"/>
          <a:ext cx="0" cy="0"/>
          <a:chOff x="0" y="0"/>
          <a:chExt cx="0" cy="0"/>
        </a:xfrm>
      </p:grpSpPr>
      <p:sp>
        <p:nvSpPr>
          <p:cNvPr id="1197" name="Google Shape;1197;g153efe53f39_0_6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198" name="Google Shape;1198;g153efe53f39_0_6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199" name="Google Shape;1199;g153efe53f39_0_6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1200" name="Shape 1200"/>
        <p:cNvGrpSpPr/>
        <p:nvPr/>
      </p:nvGrpSpPr>
      <p:grpSpPr>
        <a:xfrm>
          <a:off x="0" y="0"/>
          <a:ext cx="0" cy="0"/>
          <a:chOff x="0" y="0"/>
          <a:chExt cx="0" cy="0"/>
        </a:xfrm>
      </p:grpSpPr>
      <p:sp>
        <p:nvSpPr>
          <p:cNvPr id="1201" name="Google Shape;1201;g153efe53f39_0_64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02" name="Google Shape;1202;g153efe53f39_0_64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3" name="Google Shape;1203;g153efe53f39_0_6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1204" name="Shape 1204"/>
        <p:cNvGrpSpPr/>
        <p:nvPr/>
      </p:nvGrpSpPr>
      <p:grpSpPr>
        <a:xfrm>
          <a:off x="0" y="0"/>
          <a:ext cx="0" cy="0"/>
          <a:chOff x="0" y="0"/>
          <a:chExt cx="0" cy="0"/>
        </a:xfrm>
      </p:grpSpPr>
      <p:sp>
        <p:nvSpPr>
          <p:cNvPr id="1205" name="Google Shape;1205;g153efe53f39_0_64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06" name="Google Shape;1206;g153efe53f39_0_64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07" name="Google Shape;1207;g153efe53f39_0_6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1208" name="Shape 1208"/>
        <p:cNvGrpSpPr/>
        <p:nvPr/>
      </p:nvGrpSpPr>
      <p:grpSpPr>
        <a:xfrm>
          <a:off x="0" y="0"/>
          <a:ext cx="0" cy="0"/>
          <a:chOff x="0" y="0"/>
          <a:chExt cx="0" cy="0"/>
        </a:xfrm>
      </p:grpSpPr>
      <p:sp>
        <p:nvSpPr>
          <p:cNvPr id="1209" name="Google Shape;1209;g153efe53f39_0_650"/>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153efe53f39_0_6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1211" name="Google Shape;1211;g153efe53f39_0_6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1212" name="Google Shape;1212;g153efe53f39_0_650"/>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213" name="Google Shape;1213;g153efe53f39_0_650"/>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214" name="Google Shape;1214;g153efe53f39_0_650"/>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153efe53f39_0_6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1216" name="Shape 1216"/>
        <p:cNvGrpSpPr/>
        <p:nvPr/>
      </p:nvGrpSpPr>
      <p:grpSpPr>
        <a:xfrm>
          <a:off x="0" y="0"/>
          <a:ext cx="0" cy="0"/>
          <a:chOff x="0" y="0"/>
          <a:chExt cx="0" cy="0"/>
        </a:xfrm>
      </p:grpSpPr>
      <p:sp>
        <p:nvSpPr>
          <p:cNvPr id="1217" name="Google Shape;1217;g153efe53f39_0_6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18" name="Google Shape;1218;g153efe53f39_0_6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19" name="Google Shape;1219;g153efe53f39_0_658"/>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153efe53f39_0_658"/>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1" name="Google Shape;1221;g153efe53f39_0_658"/>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222" name="Google Shape;1222;g153efe53f39_0_658"/>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223" name="Google Shape;1223;g153efe53f39_0_6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1224" name="Shape 1224"/>
        <p:cNvGrpSpPr/>
        <p:nvPr/>
      </p:nvGrpSpPr>
      <p:grpSpPr>
        <a:xfrm>
          <a:off x="0" y="0"/>
          <a:ext cx="0" cy="0"/>
          <a:chOff x="0" y="0"/>
          <a:chExt cx="0" cy="0"/>
        </a:xfrm>
      </p:grpSpPr>
      <p:sp>
        <p:nvSpPr>
          <p:cNvPr id="1225" name="Google Shape;1225;g153efe53f39_0_66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6" name="Google Shape;1226;g153efe53f39_0_66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27" name="Google Shape;1227;g153efe53f39_0_666"/>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8" name="Google Shape;1228;g153efe53f39_0_666"/>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229" name="Google Shape;1229;g153efe53f39_0_666"/>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230" name="Google Shape;1230;g153efe53f39_0_666"/>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153efe53f39_0_6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232" name="Shape 1232"/>
        <p:cNvGrpSpPr/>
        <p:nvPr/>
      </p:nvGrpSpPr>
      <p:grpSpPr>
        <a:xfrm>
          <a:off x="0" y="0"/>
          <a:ext cx="0" cy="0"/>
          <a:chOff x="0" y="0"/>
          <a:chExt cx="0" cy="0"/>
        </a:xfrm>
      </p:grpSpPr>
      <p:sp>
        <p:nvSpPr>
          <p:cNvPr id="1233" name="Google Shape;1233;g153efe53f39_0_67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34" name="Google Shape;1234;g153efe53f39_0_67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35" name="Google Shape;1235;g153efe53f39_0_674"/>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236" name="Google Shape;1236;g153efe53f39_0_674"/>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237" name="Google Shape;1237;g153efe53f39_0_674"/>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153efe53f39_0_674"/>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153efe53f39_0_6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240" name="Shape 1240"/>
        <p:cNvGrpSpPr/>
        <p:nvPr/>
      </p:nvGrpSpPr>
      <p:grpSpPr>
        <a:xfrm>
          <a:off x="0" y="0"/>
          <a:ext cx="0" cy="0"/>
          <a:chOff x="0" y="0"/>
          <a:chExt cx="0" cy="0"/>
        </a:xfrm>
      </p:grpSpPr>
      <p:sp>
        <p:nvSpPr>
          <p:cNvPr id="1241" name="Google Shape;1241;g153efe53f39_0_68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42" name="Google Shape;1242;g153efe53f39_0_68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43" name="Google Shape;1243;g153efe53f39_0_68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44" name="Google Shape;1244;g153efe53f39_0_6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45" name="Google Shape;1245;g153efe53f39_0_682"/>
          <p:cNvGrpSpPr/>
          <p:nvPr/>
        </p:nvGrpSpPr>
        <p:grpSpPr>
          <a:xfrm>
            <a:off x="0" y="990550"/>
            <a:ext cx="4487700" cy="4158192"/>
            <a:chOff x="0" y="990550"/>
            <a:chExt cx="4487700" cy="4158192"/>
          </a:xfrm>
        </p:grpSpPr>
        <p:cxnSp>
          <p:nvCxnSpPr>
            <p:cNvPr id="1246" name="Google Shape;1246;g153efe53f39_0_682"/>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247" name="Google Shape;1247;g153efe53f39_0_682"/>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248" name="Shape 1248"/>
        <p:cNvGrpSpPr/>
        <p:nvPr/>
      </p:nvGrpSpPr>
      <p:grpSpPr>
        <a:xfrm>
          <a:off x="0" y="0"/>
          <a:ext cx="0" cy="0"/>
          <a:chOff x="0" y="0"/>
          <a:chExt cx="0" cy="0"/>
        </a:xfrm>
      </p:grpSpPr>
      <p:sp>
        <p:nvSpPr>
          <p:cNvPr id="1249" name="Google Shape;1249;g153efe53f39_0_69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50" name="Google Shape;1250;g153efe53f39_0_69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51" name="Google Shape;1251;g153efe53f39_0_690"/>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52" name="Google Shape;1252;g153efe53f39_0_6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53" name="Google Shape;1253;g153efe53f39_0_690"/>
          <p:cNvGrpSpPr/>
          <p:nvPr/>
        </p:nvGrpSpPr>
        <p:grpSpPr>
          <a:xfrm>
            <a:off x="0" y="990550"/>
            <a:ext cx="4487700" cy="4158192"/>
            <a:chOff x="0" y="990550"/>
            <a:chExt cx="4487700" cy="4158192"/>
          </a:xfrm>
        </p:grpSpPr>
        <p:cxnSp>
          <p:nvCxnSpPr>
            <p:cNvPr id="1254" name="Google Shape;1254;g153efe53f39_0_690"/>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55" name="Google Shape;1255;g153efe53f39_0_690"/>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35" name="Shape 135"/>
        <p:cNvGrpSpPr/>
        <p:nvPr/>
      </p:nvGrpSpPr>
      <p:grpSpPr>
        <a:xfrm>
          <a:off x="0" y="0"/>
          <a:ext cx="0" cy="0"/>
          <a:chOff x="0" y="0"/>
          <a:chExt cx="0" cy="0"/>
        </a:xfrm>
      </p:grpSpPr>
      <p:sp>
        <p:nvSpPr>
          <p:cNvPr id="136" name="Google Shape;136;p6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7" name="Google Shape;137;p6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38" name="Google Shape;138;p60"/>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60"/>
          <p:cNvPicPr preferRelativeResize="0"/>
          <p:nvPr/>
        </p:nvPicPr>
        <p:blipFill rotWithShape="1">
          <a:blip r:embed="rId2">
            <a:alphaModFix/>
          </a:blip>
          <a:srcRect b="1134" l="27021" r="18568" t="16552"/>
          <a:stretch/>
        </p:blipFill>
        <p:spPr>
          <a:xfrm>
            <a:off x="4659300" y="0"/>
            <a:ext cx="4484700" cy="4582201"/>
          </a:xfrm>
          <a:prstGeom prst="rect">
            <a:avLst/>
          </a:prstGeom>
          <a:noFill/>
          <a:ln>
            <a:noFill/>
          </a:ln>
        </p:spPr>
      </p:pic>
      <p:sp>
        <p:nvSpPr>
          <p:cNvPr id="140" name="Google Shape;140;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41" name="Google Shape;141;p60"/>
          <p:cNvGrpSpPr/>
          <p:nvPr/>
        </p:nvGrpSpPr>
        <p:grpSpPr>
          <a:xfrm>
            <a:off x="0" y="990550"/>
            <a:ext cx="4487700" cy="4158192"/>
            <a:chOff x="0" y="990550"/>
            <a:chExt cx="4487700" cy="4158192"/>
          </a:xfrm>
        </p:grpSpPr>
        <p:cxnSp>
          <p:nvCxnSpPr>
            <p:cNvPr id="142" name="Google Shape;142;p60"/>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43" name="Google Shape;143;p60"/>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256" name="Shape 1256"/>
        <p:cNvGrpSpPr/>
        <p:nvPr/>
      </p:nvGrpSpPr>
      <p:grpSpPr>
        <a:xfrm>
          <a:off x="0" y="0"/>
          <a:ext cx="0" cy="0"/>
          <a:chOff x="0" y="0"/>
          <a:chExt cx="0" cy="0"/>
        </a:xfrm>
      </p:grpSpPr>
      <p:sp>
        <p:nvSpPr>
          <p:cNvPr id="1257" name="Google Shape;1257;g153efe53f39_0_698"/>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153efe53f39_0_69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59" name="Google Shape;1259;g153efe53f39_0_69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260" name="Google Shape;1260;g153efe53f39_0_698"/>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61" name="Google Shape;1261;g153efe53f39_0_6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62" name="Google Shape;1262;g153efe53f39_0_698"/>
          <p:cNvGrpSpPr/>
          <p:nvPr/>
        </p:nvGrpSpPr>
        <p:grpSpPr>
          <a:xfrm>
            <a:off x="0" y="990550"/>
            <a:ext cx="4487700" cy="4158192"/>
            <a:chOff x="0" y="990550"/>
            <a:chExt cx="4487700" cy="4158192"/>
          </a:xfrm>
        </p:grpSpPr>
        <p:cxnSp>
          <p:nvCxnSpPr>
            <p:cNvPr id="1263" name="Google Shape;1263;g153efe53f39_0_69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264" name="Google Shape;1264;g153efe53f39_0_69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265" name="Shape 1265"/>
        <p:cNvGrpSpPr/>
        <p:nvPr/>
      </p:nvGrpSpPr>
      <p:grpSpPr>
        <a:xfrm>
          <a:off x="0" y="0"/>
          <a:ext cx="0" cy="0"/>
          <a:chOff x="0" y="0"/>
          <a:chExt cx="0" cy="0"/>
        </a:xfrm>
      </p:grpSpPr>
      <p:sp>
        <p:nvSpPr>
          <p:cNvPr id="1266" name="Google Shape;1266;g153efe53f39_0_70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67" name="Google Shape;1267;g153efe53f39_0_70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268" name="Google Shape;1268;g153efe53f39_0_707"/>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9" name="Google Shape;1269;g153efe53f39_0_70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270" name="Google Shape;1270;g153efe53f39_0_7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271" name="Google Shape;1271;g153efe53f39_0_707"/>
          <p:cNvGrpSpPr/>
          <p:nvPr/>
        </p:nvGrpSpPr>
        <p:grpSpPr>
          <a:xfrm>
            <a:off x="0" y="990550"/>
            <a:ext cx="4487700" cy="4158192"/>
            <a:chOff x="0" y="990550"/>
            <a:chExt cx="4487700" cy="4158192"/>
          </a:xfrm>
        </p:grpSpPr>
        <p:cxnSp>
          <p:nvCxnSpPr>
            <p:cNvPr id="1272" name="Google Shape;1272;g153efe53f39_0_707"/>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273" name="Google Shape;1273;g153efe53f39_0_707"/>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274" name="Shape 1274"/>
        <p:cNvGrpSpPr/>
        <p:nvPr/>
      </p:nvGrpSpPr>
      <p:grpSpPr>
        <a:xfrm>
          <a:off x="0" y="0"/>
          <a:ext cx="0" cy="0"/>
          <a:chOff x="0" y="0"/>
          <a:chExt cx="0" cy="0"/>
        </a:xfrm>
      </p:grpSpPr>
      <p:sp>
        <p:nvSpPr>
          <p:cNvPr id="1275" name="Google Shape;1275;g153efe53f39_0_71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76" name="Google Shape;1276;g153efe53f39_0_71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7" name="Google Shape;1277;g153efe53f39_0_71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8" name="Google Shape;1278;g153efe53f39_0_71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79" name="Google Shape;1279;g153efe53f39_0_71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280" name="Google Shape;1280;g153efe53f39_0_7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81" name="Google Shape;1281;g153efe53f39_0_71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282" name="Shape 1282"/>
        <p:cNvGrpSpPr/>
        <p:nvPr/>
      </p:nvGrpSpPr>
      <p:grpSpPr>
        <a:xfrm>
          <a:off x="0" y="0"/>
          <a:ext cx="0" cy="0"/>
          <a:chOff x="0" y="0"/>
          <a:chExt cx="0" cy="0"/>
        </a:xfrm>
      </p:grpSpPr>
      <p:sp>
        <p:nvSpPr>
          <p:cNvPr id="1283" name="Google Shape;1283;g153efe53f39_0_72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284" name="Google Shape;1284;g153efe53f39_0_72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5" name="Google Shape;1285;g153efe53f39_0_72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6" name="Google Shape;1286;g153efe53f39_0_72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7" name="Google Shape;1287;g153efe53f39_0_72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88" name="Google Shape;1288;g153efe53f39_0_7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89" name="Google Shape;1289;g153efe53f39_0_72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290" name="Shape 1290"/>
        <p:cNvGrpSpPr/>
        <p:nvPr/>
      </p:nvGrpSpPr>
      <p:grpSpPr>
        <a:xfrm>
          <a:off x="0" y="0"/>
          <a:ext cx="0" cy="0"/>
          <a:chOff x="0" y="0"/>
          <a:chExt cx="0" cy="0"/>
        </a:xfrm>
      </p:grpSpPr>
      <p:sp>
        <p:nvSpPr>
          <p:cNvPr id="1291" name="Google Shape;1291;g153efe53f39_0_73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92" name="Google Shape;1292;g153efe53f39_0_73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3" name="Google Shape;1293;g153efe53f39_0_73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4" name="Google Shape;1294;g153efe53f39_0_73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5" name="Google Shape;1295;g153efe53f39_0_73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296" name="Google Shape;1296;g153efe53f39_0_7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297" name="Google Shape;1297;g153efe53f39_0_73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298" name="Shape 1298"/>
        <p:cNvGrpSpPr/>
        <p:nvPr/>
      </p:nvGrpSpPr>
      <p:grpSpPr>
        <a:xfrm>
          <a:off x="0" y="0"/>
          <a:ext cx="0" cy="0"/>
          <a:chOff x="0" y="0"/>
          <a:chExt cx="0" cy="0"/>
        </a:xfrm>
      </p:grpSpPr>
      <p:sp>
        <p:nvSpPr>
          <p:cNvPr id="1299" name="Google Shape;1299;g153efe53f39_0_74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0" name="Google Shape;1300;g153efe53f39_0_74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1" name="Google Shape;1301;g153efe53f39_0_74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302" name="Google Shape;1302;g153efe53f39_0_740"/>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153efe53f39_0_74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04" name="Google Shape;1304;g153efe53f39_0_7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05" name="Google Shape;1305;g153efe53f39_0_74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306" name="Shape 1306"/>
        <p:cNvGrpSpPr/>
        <p:nvPr/>
      </p:nvGrpSpPr>
      <p:grpSpPr>
        <a:xfrm>
          <a:off x="0" y="0"/>
          <a:ext cx="0" cy="0"/>
          <a:chOff x="0" y="0"/>
          <a:chExt cx="0" cy="0"/>
        </a:xfrm>
      </p:grpSpPr>
      <p:sp>
        <p:nvSpPr>
          <p:cNvPr id="1307" name="Google Shape;1307;g153efe53f39_0_74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08" name="Google Shape;1308;g153efe53f39_0_74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09" name="Google Shape;1309;g153efe53f39_0_74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0" name="Google Shape;1310;g153efe53f39_0_748"/>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153efe53f39_0_74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312" name="Google Shape;1312;g153efe53f39_0_7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13" name="Google Shape;1313;g153efe53f39_0_74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314" name="Shape 1314"/>
        <p:cNvGrpSpPr/>
        <p:nvPr/>
      </p:nvGrpSpPr>
      <p:grpSpPr>
        <a:xfrm>
          <a:off x="0" y="0"/>
          <a:ext cx="0" cy="0"/>
          <a:chOff x="0" y="0"/>
          <a:chExt cx="0" cy="0"/>
        </a:xfrm>
      </p:grpSpPr>
      <p:sp>
        <p:nvSpPr>
          <p:cNvPr id="1315" name="Google Shape;1315;g153efe53f39_0_75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6" name="Google Shape;1316;g153efe53f39_0_75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7" name="Google Shape;1317;g153efe53f39_0_75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18" name="Google Shape;1318;g153efe53f39_0_75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153efe53f39_0_75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320" name="Google Shape;1320;g153efe53f39_0_7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21" name="Google Shape;1321;g153efe53f39_0_75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322" name="Shape 1322"/>
        <p:cNvGrpSpPr/>
        <p:nvPr/>
      </p:nvGrpSpPr>
      <p:grpSpPr>
        <a:xfrm>
          <a:off x="0" y="0"/>
          <a:ext cx="0" cy="0"/>
          <a:chOff x="0" y="0"/>
          <a:chExt cx="0" cy="0"/>
        </a:xfrm>
      </p:grpSpPr>
      <p:sp>
        <p:nvSpPr>
          <p:cNvPr id="1323" name="Google Shape;1323;g153efe53f39_0_7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4" name="Google Shape;1324;g153efe53f39_0_7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5" name="Google Shape;1325;g153efe53f39_0_7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326" name="Google Shape;1326;g153efe53f39_0_764"/>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153efe53f39_0_7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328" name="Google Shape;1328;g153efe53f39_0_7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29" name="Google Shape;1329;g153efe53f39_0_76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1330" name="Shape 1330"/>
        <p:cNvGrpSpPr/>
        <p:nvPr/>
      </p:nvGrpSpPr>
      <p:grpSpPr>
        <a:xfrm>
          <a:off x="0" y="0"/>
          <a:ext cx="0" cy="0"/>
          <a:chOff x="0" y="0"/>
          <a:chExt cx="0" cy="0"/>
        </a:xfrm>
      </p:grpSpPr>
      <p:sp>
        <p:nvSpPr>
          <p:cNvPr id="1331" name="Google Shape;1331;g153efe53f39_0_77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32" name="Google Shape;1332;g153efe53f39_0_7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33" name="Google Shape;1333;g153efe53f39_0_7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61"/>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6" name="Google Shape;146;p61"/>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7" name="Google Shape;147;p61"/>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8" name="Google Shape;148;p61"/>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49" name="Google Shape;149;p61"/>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50" name="Google Shape;15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 name="Google Shape;151;p61"/>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1334" name="Shape 1334"/>
        <p:cNvGrpSpPr/>
        <p:nvPr/>
      </p:nvGrpSpPr>
      <p:grpSpPr>
        <a:xfrm>
          <a:off x="0" y="0"/>
          <a:ext cx="0" cy="0"/>
          <a:chOff x="0" y="0"/>
          <a:chExt cx="0" cy="0"/>
        </a:xfrm>
      </p:grpSpPr>
      <p:sp>
        <p:nvSpPr>
          <p:cNvPr id="1335" name="Google Shape;1335;g153efe53f39_0_77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336" name="Google Shape;1336;g153efe53f39_0_7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37" name="Google Shape;1337;g153efe53f39_0_77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1338" name="Shape 1338"/>
        <p:cNvGrpSpPr/>
        <p:nvPr/>
      </p:nvGrpSpPr>
      <p:grpSpPr>
        <a:xfrm>
          <a:off x="0" y="0"/>
          <a:ext cx="0" cy="0"/>
          <a:chOff x="0" y="0"/>
          <a:chExt cx="0" cy="0"/>
        </a:xfrm>
      </p:grpSpPr>
      <p:cxnSp>
        <p:nvCxnSpPr>
          <p:cNvPr id="1339" name="Google Shape;1339;g153efe53f39_0_78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1340" name="Google Shape;1340;g153efe53f39_0_78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1341" name="Google Shape;1341;g153efe53f39_0_78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42" name="Google Shape;1342;g153efe53f39_0_78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43" name="Google Shape;1343;g153efe53f39_0_78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44" name="Google Shape;1344;g153efe53f39_0_78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45" name="Google Shape;1345;g153efe53f39_0_7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46" name="Google Shape;1346;g153efe53f39_0_7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1347" name="Shape 1347"/>
        <p:cNvGrpSpPr/>
        <p:nvPr/>
      </p:nvGrpSpPr>
      <p:grpSpPr>
        <a:xfrm>
          <a:off x="0" y="0"/>
          <a:ext cx="0" cy="0"/>
          <a:chOff x="0" y="0"/>
          <a:chExt cx="0" cy="0"/>
        </a:xfrm>
      </p:grpSpPr>
      <p:cxnSp>
        <p:nvCxnSpPr>
          <p:cNvPr id="1348" name="Google Shape;1348;g153efe53f39_0_789"/>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349" name="Google Shape;1349;g153efe53f39_0_789"/>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350" name="Google Shape;1350;g153efe53f39_0_789"/>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51" name="Google Shape;1351;g153efe53f39_0_789"/>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52" name="Google Shape;1352;g153efe53f39_0_789"/>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53" name="Google Shape;1353;g153efe53f39_0_789"/>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54" name="Google Shape;1354;g153efe53f39_0_7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55" name="Google Shape;1355;g153efe53f39_0_7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1356" name="Shape 1356"/>
        <p:cNvGrpSpPr/>
        <p:nvPr/>
      </p:nvGrpSpPr>
      <p:grpSpPr>
        <a:xfrm>
          <a:off x="0" y="0"/>
          <a:ext cx="0" cy="0"/>
          <a:chOff x="0" y="0"/>
          <a:chExt cx="0" cy="0"/>
        </a:xfrm>
      </p:grpSpPr>
      <p:cxnSp>
        <p:nvCxnSpPr>
          <p:cNvPr id="1357" name="Google Shape;1357;g153efe53f39_0_798"/>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358" name="Google Shape;1358;g153efe53f39_0_798"/>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359" name="Google Shape;1359;g153efe53f39_0_798"/>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360" name="Google Shape;1360;g153efe53f39_0_798"/>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361" name="Google Shape;1361;g153efe53f39_0_798"/>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362" name="Google Shape;1362;g153efe53f39_0_798"/>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363" name="Google Shape;1363;g153efe53f39_0_7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64" name="Google Shape;1364;g153efe53f39_0_7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1365" name="Shape 1365"/>
        <p:cNvGrpSpPr/>
        <p:nvPr/>
      </p:nvGrpSpPr>
      <p:grpSpPr>
        <a:xfrm>
          <a:off x="0" y="0"/>
          <a:ext cx="0" cy="0"/>
          <a:chOff x="0" y="0"/>
          <a:chExt cx="0" cy="0"/>
        </a:xfrm>
      </p:grpSpPr>
      <p:sp>
        <p:nvSpPr>
          <p:cNvPr id="1366" name="Google Shape;1366;g153efe53f39_0_8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67" name="Google Shape;1367;g153efe53f39_0_8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1368" name="Shape 1368"/>
        <p:cNvGrpSpPr/>
        <p:nvPr/>
      </p:nvGrpSpPr>
      <p:grpSpPr>
        <a:xfrm>
          <a:off x="0" y="0"/>
          <a:ext cx="0" cy="0"/>
          <a:chOff x="0" y="0"/>
          <a:chExt cx="0" cy="0"/>
        </a:xfrm>
      </p:grpSpPr>
      <p:sp>
        <p:nvSpPr>
          <p:cNvPr id="1369" name="Google Shape;1369;g153efe53f39_0_8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70" name="Google Shape;1370;g153efe53f39_0_8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1371" name="Shape 1371"/>
        <p:cNvGrpSpPr/>
        <p:nvPr/>
      </p:nvGrpSpPr>
      <p:grpSpPr>
        <a:xfrm>
          <a:off x="0" y="0"/>
          <a:ext cx="0" cy="0"/>
          <a:chOff x="0" y="0"/>
          <a:chExt cx="0" cy="0"/>
        </a:xfrm>
      </p:grpSpPr>
      <p:sp>
        <p:nvSpPr>
          <p:cNvPr id="1372" name="Google Shape;1372;g153efe53f39_0_81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1373" name="Google Shape;1373;g153efe53f39_0_81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1374" name="Google Shape;1374;g153efe53f39_0_81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1375" name="Google Shape;1375;g153efe53f39_0_81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1376" name="Google Shape;1376;g153efe53f39_0_81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1377" name="Google Shape;1377;g153efe53f39_0_81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1378" name="Google Shape;1378;g153efe53f39_0_81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1379" name="Google Shape;1379;g153efe53f39_0_81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380" name="Google Shape;1380;g153efe53f39_0_81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381" name="Google Shape;1381;g153efe53f39_0_81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382" name="Google Shape;1382;g153efe53f39_0_8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83" name="Google Shape;1383;g153efe53f39_0_813"/>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1384" name="Shape 1384"/>
        <p:cNvGrpSpPr/>
        <p:nvPr/>
      </p:nvGrpSpPr>
      <p:grpSpPr>
        <a:xfrm>
          <a:off x="0" y="0"/>
          <a:ext cx="0" cy="0"/>
          <a:chOff x="0" y="0"/>
          <a:chExt cx="0" cy="0"/>
        </a:xfrm>
      </p:grpSpPr>
      <p:sp>
        <p:nvSpPr>
          <p:cNvPr id="1385" name="Google Shape;1385;g153efe53f39_0_82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386" name="Google Shape;1386;g153efe53f39_0_82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387" name="Google Shape;1387;g153efe53f39_0_82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388" name="Google Shape;1388;g153efe53f39_0_82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389" name="Google Shape;1389;g153efe53f39_0_82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390" name="Google Shape;1390;g153efe53f39_0_82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391" name="Google Shape;1391;g153efe53f39_0_82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392" name="Google Shape;1392;g153efe53f39_0_82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393" name="Google Shape;1393;g153efe53f39_0_82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394" name="Google Shape;1394;g153efe53f39_0_82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395" name="Google Shape;1395;g153efe53f39_0_8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396" name="Google Shape;1396;g153efe53f39_0_82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1397" name="Shape 1397"/>
        <p:cNvGrpSpPr/>
        <p:nvPr/>
      </p:nvGrpSpPr>
      <p:grpSpPr>
        <a:xfrm>
          <a:off x="0" y="0"/>
          <a:ext cx="0" cy="0"/>
          <a:chOff x="0" y="0"/>
          <a:chExt cx="0" cy="0"/>
        </a:xfrm>
      </p:grpSpPr>
      <p:sp>
        <p:nvSpPr>
          <p:cNvPr id="1398" name="Google Shape;1398;g153efe53f39_0_839"/>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1399" name="Google Shape;1399;g153efe53f39_0_839"/>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1400" name="Google Shape;1400;g153efe53f39_0_839"/>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1401" name="Google Shape;1401;g153efe53f39_0_839"/>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1402" name="Google Shape;1402;g153efe53f39_0_839"/>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1403" name="Google Shape;1403;g153efe53f39_0_839"/>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1404" name="Google Shape;1404;g153efe53f39_0_839"/>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1405" name="Google Shape;1405;g153efe53f39_0_839"/>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406" name="Google Shape;1406;g153efe53f39_0_839"/>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407" name="Google Shape;1407;g153efe53f39_0_839"/>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408" name="Google Shape;1408;g153efe53f39_0_8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09" name="Google Shape;1409;g153efe53f39_0_839"/>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1410" name="Shape 1410"/>
        <p:cNvGrpSpPr/>
        <p:nvPr/>
      </p:nvGrpSpPr>
      <p:grpSpPr>
        <a:xfrm>
          <a:off x="0" y="0"/>
          <a:ext cx="0" cy="0"/>
          <a:chOff x="0" y="0"/>
          <a:chExt cx="0" cy="0"/>
        </a:xfrm>
      </p:grpSpPr>
      <p:sp>
        <p:nvSpPr>
          <p:cNvPr id="1411" name="Google Shape;1411;g153efe53f39_0_8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2" name="Google Shape;1412;g153efe53f39_0_852"/>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6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54" name="Google Shape;154;p6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5" name="Google Shape;155;p6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6" name="Google Shape;156;p6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7" name="Google Shape;157;p6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58" name="Google Shape;158;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9" name="Google Shape;159;p6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1413" name="Shape 1413"/>
        <p:cNvGrpSpPr/>
        <p:nvPr/>
      </p:nvGrpSpPr>
      <p:grpSpPr>
        <a:xfrm>
          <a:off x="0" y="0"/>
          <a:ext cx="0" cy="0"/>
          <a:chOff x="0" y="0"/>
          <a:chExt cx="0" cy="0"/>
        </a:xfrm>
      </p:grpSpPr>
      <p:sp>
        <p:nvSpPr>
          <p:cNvPr id="1414" name="Google Shape;1414;g153efe53f39_0_8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5" name="Google Shape;1415;g153efe53f39_0_8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1416" name="Shape 1416"/>
        <p:cNvGrpSpPr/>
        <p:nvPr/>
      </p:nvGrpSpPr>
      <p:grpSpPr>
        <a:xfrm>
          <a:off x="0" y="0"/>
          <a:ext cx="0" cy="0"/>
          <a:chOff x="0" y="0"/>
          <a:chExt cx="0" cy="0"/>
        </a:xfrm>
      </p:grpSpPr>
      <p:sp>
        <p:nvSpPr>
          <p:cNvPr id="1417" name="Google Shape;1417;g153efe53f39_0_8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18" name="Google Shape;1418;g153efe53f39_0_8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1419" name="Shape 1419"/>
        <p:cNvGrpSpPr/>
        <p:nvPr/>
      </p:nvGrpSpPr>
      <p:grpSpPr>
        <a:xfrm>
          <a:off x="0" y="0"/>
          <a:ext cx="0" cy="0"/>
          <a:chOff x="0" y="0"/>
          <a:chExt cx="0" cy="0"/>
        </a:xfrm>
      </p:grpSpPr>
      <p:sp>
        <p:nvSpPr>
          <p:cNvPr id="1420" name="Google Shape;1420;g153efe53f39_0_86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421" name="Google Shape;1421;g153efe53f39_0_8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22" name="Google Shape;1422;g153efe53f39_0_8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1423" name="Shape 1423"/>
        <p:cNvGrpSpPr/>
        <p:nvPr/>
      </p:nvGrpSpPr>
      <p:grpSpPr>
        <a:xfrm>
          <a:off x="0" y="0"/>
          <a:ext cx="0" cy="0"/>
          <a:chOff x="0" y="0"/>
          <a:chExt cx="0" cy="0"/>
        </a:xfrm>
      </p:grpSpPr>
      <p:sp>
        <p:nvSpPr>
          <p:cNvPr id="1424" name="Google Shape;1424;g153efe53f39_0_86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425" name="Google Shape;1425;g153efe53f39_0_8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26" name="Google Shape;1426;g153efe53f39_0_8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1427" name="Shape 1427"/>
        <p:cNvGrpSpPr/>
        <p:nvPr/>
      </p:nvGrpSpPr>
      <p:grpSpPr>
        <a:xfrm>
          <a:off x="0" y="0"/>
          <a:ext cx="0" cy="0"/>
          <a:chOff x="0" y="0"/>
          <a:chExt cx="0" cy="0"/>
        </a:xfrm>
      </p:grpSpPr>
      <p:sp>
        <p:nvSpPr>
          <p:cNvPr id="1428" name="Google Shape;1428;g153efe53f39_0_86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1429" name="Google Shape;1429;g153efe53f39_0_8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0" name="Google Shape;1430;g153efe53f39_0_8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1431" name="Shape 1431"/>
        <p:cNvGrpSpPr/>
        <p:nvPr/>
      </p:nvGrpSpPr>
      <p:grpSpPr>
        <a:xfrm>
          <a:off x="0" y="0"/>
          <a:ext cx="0" cy="0"/>
          <a:chOff x="0" y="0"/>
          <a:chExt cx="0" cy="0"/>
        </a:xfrm>
      </p:grpSpPr>
      <p:cxnSp>
        <p:nvCxnSpPr>
          <p:cNvPr id="1432" name="Google Shape;1432;g153efe53f39_0_873"/>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1433" name="Google Shape;1433;g153efe53f39_0_8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4" name="Google Shape;1434;g153efe53f39_0_87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1435" name="Shape 1435"/>
        <p:cNvGrpSpPr/>
        <p:nvPr/>
      </p:nvGrpSpPr>
      <p:grpSpPr>
        <a:xfrm>
          <a:off x="0" y="0"/>
          <a:ext cx="0" cy="0"/>
          <a:chOff x="0" y="0"/>
          <a:chExt cx="0" cy="0"/>
        </a:xfrm>
      </p:grpSpPr>
      <p:cxnSp>
        <p:nvCxnSpPr>
          <p:cNvPr id="1436" name="Google Shape;1436;g153efe53f39_0_877"/>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1437" name="Google Shape;1437;g153efe53f39_0_8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38" name="Google Shape;1438;g153efe53f39_0_8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1439" name="Shape 1439"/>
        <p:cNvGrpSpPr/>
        <p:nvPr/>
      </p:nvGrpSpPr>
      <p:grpSpPr>
        <a:xfrm>
          <a:off x="0" y="0"/>
          <a:ext cx="0" cy="0"/>
          <a:chOff x="0" y="0"/>
          <a:chExt cx="0" cy="0"/>
        </a:xfrm>
      </p:grpSpPr>
      <p:cxnSp>
        <p:nvCxnSpPr>
          <p:cNvPr id="1440" name="Google Shape;1440;g153efe53f39_0_881"/>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1441" name="Google Shape;1441;g153efe53f39_0_8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42" name="Google Shape;1442;g153efe53f39_0_8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1443" name="Shape 1443"/>
        <p:cNvGrpSpPr/>
        <p:nvPr/>
      </p:nvGrpSpPr>
      <p:grpSpPr>
        <a:xfrm>
          <a:off x="0" y="0"/>
          <a:ext cx="0" cy="0"/>
          <a:chOff x="0" y="0"/>
          <a:chExt cx="0" cy="0"/>
        </a:xfrm>
      </p:grpSpPr>
      <p:cxnSp>
        <p:nvCxnSpPr>
          <p:cNvPr id="1444" name="Google Shape;1444;g153efe53f39_0_885"/>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1445" name="Google Shape;1445;g153efe53f39_0_8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46" name="Google Shape;1446;g153efe53f39_0_8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1447" name="Shape 1447"/>
        <p:cNvGrpSpPr/>
        <p:nvPr/>
      </p:nvGrpSpPr>
      <p:grpSpPr>
        <a:xfrm>
          <a:off x="0" y="0"/>
          <a:ext cx="0" cy="0"/>
          <a:chOff x="0" y="0"/>
          <a:chExt cx="0" cy="0"/>
        </a:xfrm>
      </p:grpSpPr>
      <p:sp>
        <p:nvSpPr>
          <p:cNvPr id="1448" name="Google Shape;1448;g153efe53f39_0_889"/>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153efe53f39_0_8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0" name="Google Shape;1450;g153efe53f39_0_88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63"/>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2" name="Google Shape;162;p63"/>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3" name="Google Shape;163;p63"/>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4" name="Google Shape;164;p63"/>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5" name="Google Shape;165;p63"/>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66" name="Google Shape;166;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7" name="Google Shape;167;p63"/>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1451" name="Shape 1451"/>
        <p:cNvGrpSpPr/>
        <p:nvPr/>
      </p:nvGrpSpPr>
      <p:grpSpPr>
        <a:xfrm>
          <a:off x="0" y="0"/>
          <a:ext cx="0" cy="0"/>
          <a:chOff x="0" y="0"/>
          <a:chExt cx="0" cy="0"/>
        </a:xfrm>
      </p:grpSpPr>
      <p:sp>
        <p:nvSpPr>
          <p:cNvPr id="1452" name="Google Shape;1452;g153efe53f39_0_8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53efe53f39_0_8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4" name="Google Shape;1454;g153efe53f39_0_8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1455" name="Shape 1455"/>
        <p:cNvGrpSpPr/>
        <p:nvPr/>
      </p:nvGrpSpPr>
      <p:grpSpPr>
        <a:xfrm>
          <a:off x="0" y="0"/>
          <a:ext cx="0" cy="0"/>
          <a:chOff x="0" y="0"/>
          <a:chExt cx="0" cy="0"/>
        </a:xfrm>
      </p:grpSpPr>
      <p:sp>
        <p:nvSpPr>
          <p:cNvPr id="1456" name="Google Shape;1456;g153efe53f39_0_897"/>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153efe53f39_0_8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58" name="Google Shape;1458;g153efe53f39_0_8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1459" name="Shape 1459"/>
        <p:cNvGrpSpPr/>
        <p:nvPr/>
      </p:nvGrpSpPr>
      <p:grpSpPr>
        <a:xfrm>
          <a:off x="0" y="0"/>
          <a:ext cx="0" cy="0"/>
          <a:chOff x="0" y="0"/>
          <a:chExt cx="0" cy="0"/>
        </a:xfrm>
      </p:grpSpPr>
      <p:sp>
        <p:nvSpPr>
          <p:cNvPr id="1460" name="Google Shape;1460;g153efe53f39_0_90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153efe53f39_0_9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62" name="Google Shape;1462;g153efe53f39_0_9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1463" name="Shape 1463"/>
        <p:cNvGrpSpPr/>
        <p:nvPr/>
      </p:nvGrpSpPr>
      <p:grpSpPr>
        <a:xfrm>
          <a:off x="0" y="0"/>
          <a:ext cx="0" cy="0"/>
          <a:chOff x="0" y="0"/>
          <a:chExt cx="0" cy="0"/>
        </a:xfrm>
      </p:grpSpPr>
      <p:sp>
        <p:nvSpPr>
          <p:cNvPr id="1464" name="Google Shape;1464;g153efe53f39_0_90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153efe53f39_0_9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66" name="Google Shape;1466;g153efe53f39_0_90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1467" name="Shape 1467"/>
        <p:cNvGrpSpPr/>
        <p:nvPr/>
      </p:nvGrpSpPr>
      <p:grpSpPr>
        <a:xfrm>
          <a:off x="0" y="0"/>
          <a:ext cx="0" cy="0"/>
          <a:chOff x="0" y="0"/>
          <a:chExt cx="0" cy="0"/>
        </a:xfrm>
      </p:grpSpPr>
      <p:sp>
        <p:nvSpPr>
          <p:cNvPr id="1468" name="Google Shape;1468;g153efe53f39_0_9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153efe53f39_0_9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0" name="Google Shape;1470;g153efe53f39_0_9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1471" name="Shape 1471"/>
        <p:cNvGrpSpPr/>
        <p:nvPr/>
      </p:nvGrpSpPr>
      <p:grpSpPr>
        <a:xfrm>
          <a:off x="0" y="0"/>
          <a:ext cx="0" cy="0"/>
          <a:chOff x="0" y="0"/>
          <a:chExt cx="0" cy="0"/>
        </a:xfrm>
      </p:grpSpPr>
      <p:sp>
        <p:nvSpPr>
          <p:cNvPr id="1472" name="Google Shape;1472;g153efe53f39_0_91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153efe53f39_0_9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4" name="Google Shape;1474;g153efe53f39_0_9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1475" name="Shape 1475"/>
        <p:cNvGrpSpPr/>
        <p:nvPr/>
      </p:nvGrpSpPr>
      <p:grpSpPr>
        <a:xfrm>
          <a:off x="0" y="0"/>
          <a:ext cx="0" cy="0"/>
          <a:chOff x="0" y="0"/>
          <a:chExt cx="0" cy="0"/>
        </a:xfrm>
      </p:grpSpPr>
      <p:sp>
        <p:nvSpPr>
          <p:cNvPr id="1476" name="Google Shape;1476;g153efe53f39_0_917"/>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153efe53f39_0_9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78" name="Google Shape;1478;g153efe53f39_0_9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1479" name="Shape 1479"/>
        <p:cNvGrpSpPr/>
        <p:nvPr/>
      </p:nvGrpSpPr>
      <p:grpSpPr>
        <a:xfrm>
          <a:off x="0" y="0"/>
          <a:ext cx="0" cy="0"/>
          <a:chOff x="0" y="0"/>
          <a:chExt cx="0" cy="0"/>
        </a:xfrm>
      </p:grpSpPr>
      <p:cxnSp>
        <p:nvCxnSpPr>
          <p:cNvPr id="1480" name="Google Shape;1480;g153efe53f39_0_921"/>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1481" name="Google Shape;1481;g153efe53f39_0_9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82" name="Google Shape;1482;g153efe53f39_0_921"/>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1483" name="Shape 1483"/>
        <p:cNvGrpSpPr/>
        <p:nvPr/>
      </p:nvGrpSpPr>
      <p:grpSpPr>
        <a:xfrm>
          <a:off x="0" y="0"/>
          <a:ext cx="0" cy="0"/>
          <a:chOff x="0" y="0"/>
          <a:chExt cx="0" cy="0"/>
        </a:xfrm>
      </p:grpSpPr>
      <p:cxnSp>
        <p:nvCxnSpPr>
          <p:cNvPr id="1484" name="Google Shape;1484;g153efe53f39_0_925"/>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1485" name="Google Shape;1485;g153efe53f39_0_9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86" name="Google Shape;1486;g153efe53f39_0_92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1487" name="Shape 1487"/>
        <p:cNvGrpSpPr/>
        <p:nvPr/>
      </p:nvGrpSpPr>
      <p:grpSpPr>
        <a:xfrm>
          <a:off x="0" y="0"/>
          <a:ext cx="0" cy="0"/>
          <a:chOff x="0" y="0"/>
          <a:chExt cx="0" cy="0"/>
        </a:xfrm>
      </p:grpSpPr>
      <p:cxnSp>
        <p:nvCxnSpPr>
          <p:cNvPr id="1488" name="Google Shape;1488;g153efe53f39_0_929"/>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1489" name="Google Shape;1489;g153efe53f39_0_9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0" name="Google Shape;1490;g153efe53f39_0_92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68" name="Shape 168"/>
        <p:cNvGrpSpPr/>
        <p:nvPr/>
      </p:nvGrpSpPr>
      <p:grpSpPr>
        <a:xfrm>
          <a:off x="0" y="0"/>
          <a:ext cx="0" cy="0"/>
          <a:chOff x="0" y="0"/>
          <a:chExt cx="0" cy="0"/>
        </a:xfrm>
      </p:grpSpPr>
      <p:sp>
        <p:nvSpPr>
          <p:cNvPr id="169" name="Google Shape;169;p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0" name="Google Shape;170;p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1" name="Google Shape;171;p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2" name="Google Shape;172;p64"/>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74" name="Google Shape;174;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5" name="Google Shape;175;p6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1491" name="Shape 1491"/>
        <p:cNvGrpSpPr/>
        <p:nvPr/>
      </p:nvGrpSpPr>
      <p:grpSpPr>
        <a:xfrm>
          <a:off x="0" y="0"/>
          <a:ext cx="0" cy="0"/>
          <a:chOff x="0" y="0"/>
          <a:chExt cx="0" cy="0"/>
        </a:xfrm>
      </p:grpSpPr>
      <p:cxnSp>
        <p:nvCxnSpPr>
          <p:cNvPr id="1492" name="Google Shape;1492;g153efe53f39_0_933"/>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1493" name="Google Shape;1493;g153efe53f39_0_9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4" name="Google Shape;1494;g153efe53f39_0_93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1495" name="Shape 1495"/>
        <p:cNvGrpSpPr/>
        <p:nvPr/>
      </p:nvGrpSpPr>
      <p:grpSpPr>
        <a:xfrm>
          <a:off x="0" y="0"/>
          <a:ext cx="0" cy="0"/>
          <a:chOff x="0" y="0"/>
          <a:chExt cx="0" cy="0"/>
        </a:xfrm>
      </p:grpSpPr>
      <p:sp>
        <p:nvSpPr>
          <p:cNvPr id="1496" name="Google Shape;1496;g153efe53f39_0_937"/>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153efe53f39_0_9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498" name="Google Shape;1498;g153efe53f39_0_937"/>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1499" name="Shape 1499"/>
        <p:cNvGrpSpPr/>
        <p:nvPr/>
      </p:nvGrpSpPr>
      <p:grpSpPr>
        <a:xfrm>
          <a:off x="0" y="0"/>
          <a:ext cx="0" cy="0"/>
          <a:chOff x="0" y="0"/>
          <a:chExt cx="0" cy="0"/>
        </a:xfrm>
      </p:grpSpPr>
      <p:sp>
        <p:nvSpPr>
          <p:cNvPr id="1500" name="Google Shape;1500;g153efe53f39_0_94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153efe53f39_0_9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02" name="Google Shape;1502;g153efe53f39_0_9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1503" name="Shape 1503"/>
        <p:cNvGrpSpPr/>
        <p:nvPr/>
      </p:nvGrpSpPr>
      <p:grpSpPr>
        <a:xfrm>
          <a:off x="0" y="0"/>
          <a:ext cx="0" cy="0"/>
          <a:chOff x="0" y="0"/>
          <a:chExt cx="0" cy="0"/>
        </a:xfrm>
      </p:grpSpPr>
      <p:sp>
        <p:nvSpPr>
          <p:cNvPr id="1504" name="Google Shape;1504;g153efe53f39_0_945"/>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153efe53f39_0_9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06" name="Google Shape;1506;g153efe53f39_0_94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1507" name="Shape 1507"/>
        <p:cNvGrpSpPr/>
        <p:nvPr/>
      </p:nvGrpSpPr>
      <p:grpSpPr>
        <a:xfrm>
          <a:off x="0" y="0"/>
          <a:ext cx="0" cy="0"/>
          <a:chOff x="0" y="0"/>
          <a:chExt cx="0" cy="0"/>
        </a:xfrm>
      </p:grpSpPr>
      <p:sp>
        <p:nvSpPr>
          <p:cNvPr id="1508" name="Google Shape;1508;g153efe53f39_0_949"/>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153efe53f39_0_9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0" name="Google Shape;1510;g153efe53f39_0_9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1511" name="Shape 1511"/>
        <p:cNvGrpSpPr/>
        <p:nvPr/>
      </p:nvGrpSpPr>
      <p:grpSpPr>
        <a:xfrm>
          <a:off x="0" y="0"/>
          <a:ext cx="0" cy="0"/>
          <a:chOff x="0" y="0"/>
          <a:chExt cx="0" cy="0"/>
        </a:xfrm>
      </p:grpSpPr>
      <p:cxnSp>
        <p:nvCxnSpPr>
          <p:cNvPr id="1512" name="Google Shape;1512;g153efe53f39_0_953"/>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1513" name="Google Shape;1513;g153efe53f39_0_9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4" name="Google Shape;1514;g153efe53f39_0_95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1515" name="Shape 1515"/>
        <p:cNvGrpSpPr/>
        <p:nvPr/>
      </p:nvGrpSpPr>
      <p:grpSpPr>
        <a:xfrm>
          <a:off x="0" y="0"/>
          <a:ext cx="0" cy="0"/>
          <a:chOff x="0" y="0"/>
          <a:chExt cx="0" cy="0"/>
        </a:xfrm>
      </p:grpSpPr>
      <p:cxnSp>
        <p:nvCxnSpPr>
          <p:cNvPr id="1516" name="Google Shape;1516;g153efe53f39_0_95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17" name="Google Shape;1517;g153efe53f39_0_9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18" name="Google Shape;1518;g153efe53f39_0_9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1519" name="Shape 1519"/>
        <p:cNvGrpSpPr/>
        <p:nvPr/>
      </p:nvGrpSpPr>
      <p:grpSpPr>
        <a:xfrm>
          <a:off x="0" y="0"/>
          <a:ext cx="0" cy="0"/>
          <a:chOff x="0" y="0"/>
          <a:chExt cx="0" cy="0"/>
        </a:xfrm>
      </p:grpSpPr>
      <p:cxnSp>
        <p:nvCxnSpPr>
          <p:cNvPr id="1520" name="Google Shape;1520;g153efe53f39_0_96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21" name="Google Shape;1521;g153efe53f39_0_9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22" name="Google Shape;1522;g153efe53f39_0_9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1523" name="Shape 1523"/>
        <p:cNvGrpSpPr/>
        <p:nvPr/>
      </p:nvGrpSpPr>
      <p:grpSpPr>
        <a:xfrm>
          <a:off x="0" y="0"/>
          <a:ext cx="0" cy="0"/>
          <a:chOff x="0" y="0"/>
          <a:chExt cx="0" cy="0"/>
        </a:xfrm>
      </p:grpSpPr>
      <p:cxnSp>
        <p:nvCxnSpPr>
          <p:cNvPr id="1524" name="Google Shape;1524;g153efe53f39_0_965"/>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1525" name="Google Shape;1525;g153efe53f39_0_9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26" name="Google Shape;1526;g153efe53f39_0_9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1527" name="Shape 1527"/>
        <p:cNvGrpSpPr/>
        <p:nvPr/>
      </p:nvGrpSpPr>
      <p:grpSpPr>
        <a:xfrm>
          <a:off x="0" y="0"/>
          <a:ext cx="0" cy="0"/>
          <a:chOff x="0" y="0"/>
          <a:chExt cx="0" cy="0"/>
        </a:xfrm>
      </p:grpSpPr>
      <p:cxnSp>
        <p:nvCxnSpPr>
          <p:cNvPr id="1528" name="Google Shape;1528;g153efe53f39_0_969"/>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1529" name="Google Shape;1529;g153efe53f39_0_9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30" name="Google Shape;1530;g153efe53f39_0_96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76" name="Shape 176"/>
        <p:cNvGrpSpPr/>
        <p:nvPr/>
      </p:nvGrpSpPr>
      <p:grpSpPr>
        <a:xfrm>
          <a:off x="0" y="0"/>
          <a:ext cx="0" cy="0"/>
          <a:chOff x="0" y="0"/>
          <a:chExt cx="0" cy="0"/>
        </a:xfrm>
      </p:grpSpPr>
      <p:sp>
        <p:nvSpPr>
          <p:cNvPr id="177" name="Google Shape;177;p65"/>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8" name="Google Shape;178;p65"/>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9" name="Google Shape;179;p65"/>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0" name="Google Shape;180;p65"/>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5"/>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2" name="Google Shape;182;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3" name="Google Shape;183;p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1531" name="Shape 1531"/>
        <p:cNvGrpSpPr/>
        <p:nvPr/>
      </p:nvGrpSpPr>
      <p:grpSpPr>
        <a:xfrm>
          <a:off x="0" y="0"/>
          <a:ext cx="0" cy="0"/>
          <a:chOff x="0" y="0"/>
          <a:chExt cx="0" cy="0"/>
        </a:xfrm>
      </p:grpSpPr>
      <p:cxnSp>
        <p:nvCxnSpPr>
          <p:cNvPr id="1532" name="Google Shape;1532;g153efe53f39_0_97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33" name="Google Shape;1533;g153efe53f39_0_9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1534" name="Google Shape;1534;g153efe53f39_0_9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1535" name="Shape 1535"/>
        <p:cNvGrpSpPr/>
        <p:nvPr/>
      </p:nvGrpSpPr>
      <p:grpSpPr>
        <a:xfrm>
          <a:off x="0" y="0"/>
          <a:ext cx="0" cy="0"/>
          <a:chOff x="0" y="0"/>
          <a:chExt cx="0" cy="0"/>
        </a:xfrm>
      </p:grpSpPr>
      <p:cxnSp>
        <p:nvCxnSpPr>
          <p:cNvPr id="1536" name="Google Shape;1536;g153efe53f39_0_97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37" name="Google Shape;1537;g153efe53f39_0_9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38" name="Google Shape;1538;g153efe53f39_0_9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1539" name="Shape 1539"/>
        <p:cNvGrpSpPr/>
        <p:nvPr/>
      </p:nvGrpSpPr>
      <p:grpSpPr>
        <a:xfrm>
          <a:off x="0" y="0"/>
          <a:ext cx="0" cy="0"/>
          <a:chOff x="0" y="0"/>
          <a:chExt cx="0" cy="0"/>
        </a:xfrm>
      </p:grpSpPr>
      <p:cxnSp>
        <p:nvCxnSpPr>
          <p:cNvPr id="1540" name="Google Shape;1540;g153efe53f39_0_98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1541" name="Google Shape;1541;g153efe53f39_0_9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2" name="Google Shape;1542;g153efe53f39_0_9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1543" name="Shape 1543"/>
        <p:cNvGrpSpPr/>
        <p:nvPr/>
      </p:nvGrpSpPr>
      <p:grpSpPr>
        <a:xfrm>
          <a:off x="0" y="0"/>
          <a:ext cx="0" cy="0"/>
          <a:chOff x="0" y="0"/>
          <a:chExt cx="0" cy="0"/>
        </a:xfrm>
      </p:grpSpPr>
      <p:cxnSp>
        <p:nvCxnSpPr>
          <p:cNvPr id="1544" name="Google Shape;1544;g153efe53f39_0_985"/>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1545" name="Google Shape;1545;g153efe53f39_0_985"/>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1546" name="Google Shape;1546;g153efe53f39_0_985"/>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1547" name="Google Shape;1547;g153efe53f39_0_985"/>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1548" name="Google Shape;1548;g153efe53f39_0_9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49" name="Google Shape;1549;g153efe53f39_0_98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1550" name="Shape 1550"/>
        <p:cNvGrpSpPr/>
        <p:nvPr/>
      </p:nvGrpSpPr>
      <p:grpSpPr>
        <a:xfrm>
          <a:off x="0" y="0"/>
          <a:ext cx="0" cy="0"/>
          <a:chOff x="0" y="0"/>
          <a:chExt cx="0" cy="0"/>
        </a:xfrm>
      </p:grpSpPr>
      <p:cxnSp>
        <p:nvCxnSpPr>
          <p:cNvPr id="1551" name="Google Shape;1551;g153efe53f39_0_992"/>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1552" name="Google Shape;1552;g153efe53f39_0_992"/>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53" name="Google Shape;1553;g153efe53f39_0_992"/>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54" name="Google Shape;1554;g153efe53f39_0_992"/>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1555" name="Google Shape;1555;g153efe53f39_0_9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56" name="Google Shape;1556;g153efe53f39_0_99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1557" name="Shape 1557"/>
        <p:cNvGrpSpPr/>
        <p:nvPr/>
      </p:nvGrpSpPr>
      <p:grpSpPr>
        <a:xfrm>
          <a:off x="0" y="0"/>
          <a:ext cx="0" cy="0"/>
          <a:chOff x="0" y="0"/>
          <a:chExt cx="0" cy="0"/>
        </a:xfrm>
      </p:grpSpPr>
      <p:cxnSp>
        <p:nvCxnSpPr>
          <p:cNvPr id="1558" name="Google Shape;1558;g153efe53f39_0_999"/>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1559" name="Google Shape;1559;g153efe53f39_0_999"/>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60" name="Google Shape;1560;g153efe53f39_0_999"/>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1561" name="Google Shape;1561;g153efe53f39_0_999"/>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1562" name="Google Shape;1562;g153efe53f39_0_9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63" name="Google Shape;1563;g153efe53f39_0_9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1564" name="Shape 1564"/>
        <p:cNvGrpSpPr/>
        <p:nvPr/>
      </p:nvGrpSpPr>
      <p:grpSpPr>
        <a:xfrm>
          <a:off x="0" y="0"/>
          <a:ext cx="0" cy="0"/>
          <a:chOff x="0" y="0"/>
          <a:chExt cx="0" cy="0"/>
        </a:xfrm>
      </p:grpSpPr>
      <p:cxnSp>
        <p:nvCxnSpPr>
          <p:cNvPr id="1565" name="Google Shape;1565;g153efe53f39_0_1006"/>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1566" name="Google Shape;1566;g153efe53f39_0_1006"/>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1567" name="Google Shape;1567;g153efe53f39_0_1006"/>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1568" name="Google Shape;1568;g153efe53f39_0_1006"/>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1569" name="Google Shape;1569;g153efe53f39_0_10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70" name="Google Shape;1570;g153efe53f39_0_10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1571" name="Shape 1571"/>
        <p:cNvGrpSpPr/>
        <p:nvPr/>
      </p:nvGrpSpPr>
      <p:grpSpPr>
        <a:xfrm>
          <a:off x="0" y="0"/>
          <a:ext cx="0" cy="0"/>
          <a:chOff x="0" y="0"/>
          <a:chExt cx="0" cy="0"/>
        </a:xfrm>
      </p:grpSpPr>
      <p:sp>
        <p:nvSpPr>
          <p:cNvPr id="1572" name="Google Shape;1572;g153efe53f39_0_1013"/>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3" name="Google Shape;1573;g153efe53f39_0_1013"/>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1574" name="Google Shape;1574;g153efe53f39_0_1013"/>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1575" name="Google Shape;1575;g153efe53f39_0_1013"/>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1576" name="Google Shape;1576;g153efe53f39_0_1013"/>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1577" name="Google Shape;1577;g153efe53f39_0_10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1578" name="Shape 1578"/>
        <p:cNvGrpSpPr/>
        <p:nvPr/>
      </p:nvGrpSpPr>
      <p:grpSpPr>
        <a:xfrm>
          <a:off x="0" y="0"/>
          <a:ext cx="0" cy="0"/>
          <a:chOff x="0" y="0"/>
          <a:chExt cx="0" cy="0"/>
        </a:xfrm>
      </p:grpSpPr>
      <p:sp>
        <p:nvSpPr>
          <p:cNvPr id="1579" name="Google Shape;1579;g153efe53f39_0_102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0" name="Google Shape;1580;g153efe53f39_0_102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581" name="Google Shape;1581;g153efe53f39_0_102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582" name="Google Shape;1582;g153efe53f39_0_102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583" name="Google Shape;1583;g153efe53f39_0_102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584" name="Google Shape;1584;g153efe53f39_0_10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85" name="Google Shape;1585;g153efe53f39_0_102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1586" name="Shape 1586"/>
        <p:cNvGrpSpPr/>
        <p:nvPr/>
      </p:nvGrpSpPr>
      <p:grpSpPr>
        <a:xfrm>
          <a:off x="0" y="0"/>
          <a:ext cx="0" cy="0"/>
          <a:chOff x="0" y="0"/>
          <a:chExt cx="0" cy="0"/>
        </a:xfrm>
      </p:grpSpPr>
      <p:sp>
        <p:nvSpPr>
          <p:cNvPr id="1587" name="Google Shape;1587;g153efe53f39_0_102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8" name="Google Shape;1588;g153efe53f39_0_102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1589" name="Google Shape;1589;g153efe53f39_0_102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1590" name="Google Shape;1590;g153efe53f39_0_102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1591" name="Google Shape;1591;g153efe53f39_0_102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1592" name="Google Shape;1592;g153efe53f39_0_10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593" name="Google Shape;1593;g153efe53f39_0_102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84" name="Shape 184"/>
        <p:cNvGrpSpPr/>
        <p:nvPr/>
      </p:nvGrpSpPr>
      <p:grpSpPr>
        <a:xfrm>
          <a:off x="0" y="0"/>
          <a:ext cx="0" cy="0"/>
          <a:chOff x="0" y="0"/>
          <a:chExt cx="0" cy="0"/>
        </a:xfrm>
      </p:grpSpPr>
      <p:sp>
        <p:nvSpPr>
          <p:cNvPr id="185" name="Google Shape;185;p6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6" name="Google Shape;186;p6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 name="Google Shape;187;p6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 name="Google Shape;188;p6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90" name="Google Shape;190;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1" name="Google Shape;191;p6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1594" name="Shape 1594"/>
        <p:cNvGrpSpPr/>
        <p:nvPr/>
      </p:nvGrpSpPr>
      <p:grpSpPr>
        <a:xfrm>
          <a:off x="0" y="0"/>
          <a:ext cx="0" cy="0"/>
          <a:chOff x="0" y="0"/>
          <a:chExt cx="0" cy="0"/>
        </a:xfrm>
      </p:grpSpPr>
      <p:sp>
        <p:nvSpPr>
          <p:cNvPr id="1595" name="Google Shape;1595;g153efe53f39_0_1036"/>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6" name="Google Shape;1596;g153efe53f39_0_1036"/>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1597" name="Google Shape;1597;g153efe53f39_0_1036"/>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1598" name="Google Shape;1598;g153efe53f39_0_1036"/>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1599" name="Google Shape;1599;g153efe53f39_0_1036"/>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1600" name="Google Shape;1600;g153efe53f39_0_10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01" name="Google Shape;1601;g153efe53f39_0_103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1602" name="Shape 1602"/>
        <p:cNvGrpSpPr/>
        <p:nvPr/>
      </p:nvGrpSpPr>
      <p:grpSpPr>
        <a:xfrm>
          <a:off x="0" y="0"/>
          <a:ext cx="0" cy="0"/>
          <a:chOff x="0" y="0"/>
          <a:chExt cx="0" cy="0"/>
        </a:xfrm>
      </p:grpSpPr>
      <p:sp>
        <p:nvSpPr>
          <p:cNvPr id="1603" name="Google Shape;1603;g153efe53f39_0_1044"/>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153efe53f39_0_10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1605" name="Shape 1605"/>
        <p:cNvGrpSpPr/>
        <p:nvPr/>
      </p:nvGrpSpPr>
      <p:grpSpPr>
        <a:xfrm>
          <a:off x="0" y="0"/>
          <a:ext cx="0" cy="0"/>
          <a:chOff x="0" y="0"/>
          <a:chExt cx="0" cy="0"/>
        </a:xfrm>
      </p:grpSpPr>
      <p:sp>
        <p:nvSpPr>
          <p:cNvPr id="1606" name="Google Shape;1606;g153efe53f39_0_104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153efe53f39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08" name="Google Shape;1608;g153efe53f39_0_10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1609" name="Shape 1609"/>
        <p:cNvGrpSpPr/>
        <p:nvPr/>
      </p:nvGrpSpPr>
      <p:grpSpPr>
        <a:xfrm>
          <a:off x="0" y="0"/>
          <a:ext cx="0" cy="0"/>
          <a:chOff x="0" y="0"/>
          <a:chExt cx="0" cy="0"/>
        </a:xfrm>
      </p:grpSpPr>
      <p:sp>
        <p:nvSpPr>
          <p:cNvPr id="1610" name="Google Shape;1610;g153efe53f39_0_105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153efe53f39_0_10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12" name="Google Shape;1612;g153efe53f39_0_10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1613" name="Shape 1613"/>
        <p:cNvGrpSpPr/>
        <p:nvPr/>
      </p:nvGrpSpPr>
      <p:grpSpPr>
        <a:xfrm>
          <a:off x="0" y="0"/>
          <a:ext cx="0" cy="0"/>
          <a:chOff x="0" y="0"/>
          <a:chExt cx="0" cy="0"/>
        </a:xfrm>
      </p:grpSpPr>
      <p:sp>
        <p:nvSpPr>
          <p:cNvPr id="1614" name="Google Shape;1614;g153efe53f39_0_1055"/>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153efe53f39_0_10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616" name="Google Shape;1616;g153efe53f39_0_10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1617" name="Shape 1617"/>
        <p:cNvGrpSpPr/>
        <p:nvPr/>
      </p:nvGrpSpPr>
      <p:grpSpPr>
        <a:xfrm>
          <a:off x="0" y="0"/>
          <a:ext cx="0" cy="0"/>
          <a:chOff x="0" y="0"/>
          <a:chExt cx="0" cy="0"/>
        </a:xfrm>
      </p:grpSpPr>
      <p:grpSp>
        <p:nvGrpSpPr>
          <p:cNvPr id="1618" name="Google Shape;1618;g153efe53f39_0_1059"/>
          <p:cNvGrpSpPr/>
          <p:nvPr/>
        </p:nvGrpSpPr>
        <p:grpSpPr>
          <a:xfrm>
            <a:off x="5478013" y="1350232"/>
            <a:ext cx="2484978" cy="2464336"/>
            <a:chOff x="5478013" y="1350232"/>
            <a:chExt cx="2484978" cy="2464336"/>
          </a:xfrm>
        </p:grpSpPr>
        <p:sp>
          <p:nvSpPr>
            <p:cNvPr id="1619" name="Google Shape;1619;g153efe53f39_0_105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1620" name="Google Shape;1620;g153efe53f39_0_105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1621" name="Google Shape;1621;g153efe53f39_0_105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1622" name="Google Shape;1622;g153efe53f39_0_105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1623" name="Google Shape;1623;g153efe53f39_0_10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1624" name="Shape 1624"/>
        <p:cNvGrpSpPr/>
        <p:nvPr/>
      </p:nvGrpSpPr>
      <p:grpSpPr>
        <a:xfrm>
          <a:off x="0" y="0"/>
          <a:ext cx="0" cy="0"/>
          <a:chOff x="0" y="0"/>
          <a:chExt cx="0" cy="0"/>
        </a:xfrm>
      </p:grpSpPr>
      <p:grpSp>
        <p:nvGrpSpPr>
          <p:cNvPr id="1625" name="Google Shape;1625;g153efe53f39_0_1066"/>
          <p:cNvGrpSpPr/>
          <p:nvPr/>
        </p:nvGrpSpPr>
        <p:grpSpPr>
          <a:xfrm>
            <a:off x="5478013" y="1350232"/>
            <a:ext cx="2484978" cy="2464336"/>
            <a:chOff x="5478013" y="1350232"/>
            <a:chExt cx="2484978" cy="2464336"/>
          </a:xfrm>
        </p:grpSpPr>
        <p:sp>
          <p:nvSpPr>
            <p:cNvPr id="1626" name="Google Shape;1626;g153efe53f39_0_106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627" name="Google Shape;1627;g153efe53f39_0_106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628" name="Google Shape;1628;g153efe53f39_0_106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629" name="Google Shape;1629;g153efe53f39_0_106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630" name="Google Shape;1630;g153efe53f39_0_10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1631" name="Shape 1631"/>
        <p:cNvGrpSpPr/>
        <p:nvPr/>
      </p:nvGrpSpPr>
      <p:grpSpPr>
        <a:xfrm>
          <a:off x="0" y="0"/>
          <a:ext cx="0" cy="0"/>
          <a:chOff x="0" y="0"/>
          <a:chExt cx="0" cy="0"/>
        </a:xfrm>
      </p:grpSpPr>
      <p:grpSp>
        <p:nvGrpSpPr>
          <p:cNvPr id="1632" name="Google Shape;1632;g153efe53f39_0_1073"/>
          <p:cNvGrpSpPr/>
          <p:nvPr/>
        </p:nvGrpSpPr>
        <p:grpSpPr>
          <a:xfrm>
            <a:off x="5478013" y="1350232"/>
            <a:ext cx="2484978" cy="2464336"/>
            <a:chOff x="5478013" y="1350232"/>
            <a:chExt cx="2484978" cy="2464336"/>
          </a:xfrm>
        </p:grpSpPr>
        <p:sp>
          <p:nvSpPr>
            <p:cNvPr id="1633" name="Google Shape;1633;g153efe53f39_0_1073"/>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1634" name="Google Shape;1634;g153efe53f39_0_1073"/>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1635" name="Google Shape;1635;g153efe53f39_0_1073"/>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1636" name="Google Shape;1636;g153efe53f39_0_1073"/>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1637" name="Google Shape;1637;g153efe53f39_0_10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1638" name="Shape 1638"/>
        <p:cNvGrpSpPr/>
        <p:nvPr/>
      </p:nvGrpSpPr>
      <p:grpSpPr>
        <a:xfrm>
          <a:off x="0" y="0"/>
          <a:ext cx="0" cy="0"/>
          <a:chOff x="0" y="0"/>
          <a:chExt cx="0" cy="0"/>
        </a:xfrm>
      </p:grpSpPr>
      <p:sp>
        <p:nvSpPr>
          <p:cNvPr id="1639" name="Google Shape;1639;g153efe53f39_0_108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1640" name="Google Shape;1640;g153efe53f39_0_108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g153efe53f39_0_10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1642" name="Shape 1642"/>
        <p:cNvGrpSpPr/>
        <p:nvPr/>
      </p:nvGrpSpPr>
      <p:grpSpPr>
        <a:xfrm>
          <a:off x="0" y="0"/>
          <a:ext cx="0" cy="0"/>
          <a:chOff x="0" y="0"/>
          <a:chExt cx="0" cy="0"/>
        </a:xfrm>
      </p:grpSpPr>
      <p:sp>
        <p:nvSpPr>
          <p:cNvPr id="1643" name="Google Shape;1643;g153efe53f39_0_108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644" name="Google Shape;1644;g153efe53f39_0_108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153efe53f39_0_10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92" name="Shape 192"/>
        <p:cNvGrpSpPr/>
        <p:nvPr/>
      </p:nvGrpSpPr>
      <p:grpSpPr>
        <a:xfrm>
          <a:off x="0" y="0"/>
          <a:ext cx="0" cy="0"/>
          <a:chOff x="0" y="0"/>
          <a:chExt cx="0" cy="0"/>
        </a:xfrm>
      </p:grpSpPr>
      <p:sp>
        <p:nvSpPr>
          <p:cNvPr id="193" name="Google Shape;193;p67"/>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4" name="Google Shape;194;p67"/>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5" name="Google Shape;195;p67"/>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96" name="Google Shape;196;p67"/>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7"/>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98" name="Google Shape;198;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 name="Google Shape;199;p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1646" name="Shape 1646"/>
        <p:cNvGrpSpPr/>
        <p:nvPr/>
      </p:nvGrpSpPr>
      <p:grpSpPr>
        <a:xfrm>
          <a:off x="0" y="0"/>
          <a:ext cx="0" cy="0"/>
          <a:chOff x="0" y="0"/>
          <a:chExt cx="0" cy="0"/>
        </a:xfrm>
      </p:grpSpPr>
      <p:sp>
        <p:nvSpPr>
          <p:cNvPr id="1647" name="Google Shape;1647;g153efe53f39_0_108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1648" name="Google Shape;1648;g153efe53f39_0_108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153efe53f39_0_10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1650" name="Shape 1650"/>
        <p:cNvGrpSpPr/>
        <p:nvPr/>
      </p:nvGrpSpPr>
      <p:grpSpPr>
        <a:xfrm>
          <a:off x="0" y="0"/>
          <a:ext cx="0" cy="0"/>
          <a:chOff x="0" y="0"/>
          <a:chExt cx="0" cy="0"/>
        </a:xfrm>
      </p:grpSpPr>
      <p:sp>
        <p:nvSpPr>
          <p:cNvPr id="1651" name="Google Shape;1651;g153efe53f39_0_109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1652" name="Google Shape;1652;g153efe53f39_0_109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1653" name="Shape 1653"/>
        <p:cNvGrpSpPr/>
        <p:nvPr/>
      </p:nvGrpSpPr>
      <p:grpSpPr>
        <a:xfrm>
          <a:off x="0" y="0"/>
          <a:ext cx="0" cy="0"/>
          <a:chOff x="0" y="0"/>
          <a:chExt cx="0" cy="0"/>
        </a:xfrm>
      </p:grpSpPr>
      <p:sp>
        <p:nvSpPr>
          <p:cNvPr id="1654" name="Google Shape;1654;g153efe53f39_0_109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153efe53f39_0_1095"/>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1656" name="Google Shape;1656;g153efe53f39_0_1095"/>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1657" name="Google Shape;1657;g153efe53f39_0_1095"/>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1658" name="Google Shape;1658;g153efe53f39_0_1095"/>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1659" name="Google Shape;1659;g153efe53f39_0_1095"/>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1660" name="Google Shape;1660;g153efe53f39_0_1095"/>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1661" name="Google Shape;1661;g153efe53f39_0_1095"/>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1662" name="Google Shape;1662;g153efe53f39_0_1095"/>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1663" name="Google Shape;1663;g153efe53f39_0_1095"/>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1664" name="Google Shape;1664;g153efe53f39_0_10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1665" name="Shape 1665"/>
        <p:cNvGrpSpPr/>
        <p:nvPr/>
      </p:nvGrpSpPr>
      <p:grpSpPr>
        <a:xfrm>
          <a:off x="0" y="0"/>
          <a:ext cx="0" cy="0"/>
          <a:chOff x="0" y="0"/>
          <a:chExt cx="0" cy="0"/>
        </a:xfrm>
      </p:grpSpPr>
      <p:sp>
        <p:nvSpPr>
          <p:cNvPr id="1666" name="Google Shape;1666;g153efe53f39_0_1107"/>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153efe53f39_0_110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668" name="Google Shape;1668;g153efe53f39_0_110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669" name="Google Shape;1669;g153efe53f39_0_1107"/>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670" name="Google Shape;1670;g153efe53f39_0_1107"/>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671" name="Google Shape;1671;g153efe53f39_0_1107"/>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672" name="Google Shape;1672;g153efe53f39_0_110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673" name="Google Shape;1673;g153efe53f39_0_110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674" name="Google Shape;1674;g153efe53f39_0_110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675" name="Google Shape;1675;g153efe53f39_0_110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1676" name="Shape 1676"/>
        <p:cNvGrpSpPr/>
        <p:nvPr/>
      </p:nvGrpSpPr>
      <p:grpSpPr>
        <a:xfrm>
          <a:off x="0" y="0"/>
          <a:ext cx="0" cy="0"/>
          <a:chOff x="0" y="0"/>
          <a:chExt cx="0" cy="0"/>
        </a:xfrm>
      </p:grpSpPr>
      <p:sp>
        <p:nvSpPr>
          <p:cNvPr id="1677" name="Google Shape;1677;g153efe53f39_0_1118"/>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153efe53f39_0_1118"/>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1679" name="Google Shape;1679;g153efe53f39_0_1118"/>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1680" name="Google Shape;1680;g153efe53f39_0_1118"/>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1681" name="Google Shape;1681;g153efe53f39_0_1118"/>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1682" name="Google Shape;1682;g153efe53f39_0_1118"/>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1683" name="Google Shape;1683;g153efe53f39_0_1118"/>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1684" name="Google Shape;1684;g153efe53f39_0_1118"/>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1685" name="Google Shape;1685;g153efe53f39_0_1118"/>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1686" name="Google Shape;1686;g153efe53f39_0_1118"/>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1687" name="Google Shape;1687;g153efe53f39_0_1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8" name="Shape 1688"/>
        <p:cNvGrpSpPr/>
        <p:nvPr/>
      </p:nvGrpSpPr>
      <p:grpSpPr>
        <a:xfrm>
          <a:off x="0" y="0"/>
          <a:ext cx="0" cy="0"/>
          <a:chOff x="0" y="0"/>
          <a:chExt cx="0" cy="0"/>
        </a:xfrm>
      </p:grpSpPr>
      <p:sp>
        <p:nvSpPr>
          <p:cNvPr id="1689" name="Google Shape;1689;g153efe53f39_0_1130"/>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153efe53f39_0_1130"/>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1691" name="Google Shape;1691;g153efe53f39_0_1130"/>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1692" name="Google Shape;1692;g153efe53f39_0_1130"/>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1693" name="Google Shape;1693;g153efe53f39_0_1130"/>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1694" name="Google Shape;1694;g153efe53f39_0_1130"/>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1695" name="Google Shape;1695;g153efe53f39_0_1130"/>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1696" name="Google Shape;1696;g153efe53f39_0_1130"/>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1697" name="Google Shape;1697;g153efe53f39_0_1130"/>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1698" name="Google Shape;1698;g153efe53f39_0_1130"/>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1699" name="Google Shape;1699;g153efe53f39_0_1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1704" name="Shape 1704"/>
        <p:cNvGrpSpPr/>
        <p:nvPr/>
      </p:nvGrpSpPr>
      <p:grpSpPr>
        <a:xfrm>
          <a:off x="0" y="0"/>
          <a:ext cx="0" cy="0"/>
          <a:chOff x="0" y="0"/>
          <a:chExt cx="0" cy="0"/>
        </a:xfrm>
      </p:grpSpPr>
      <p:sp>
        <p:nvSpPr>
          <p:cNvPr id="1705" name="Google Shape;1705;g150bdce4cc7_0_6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06" name="Google Shape;1706;g150bdce4cc7_0_61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707" name="Shape 1707"/>
        <p:cNvGrpSpPr/>
        <p:nvPr/>
      </p:nvGrpSpPr>
      <p:grpSpPr>
        <a:xfrm>
          <a:off x="0" y="0"/>
          <a:ext cx="0" cy="0"/>
          <a:chOff x="0" y="0"/>
          <a:chExt cx="0" cy="0"/>
        </a:xfrm>
      </p:grpSpPr>
      <p:sp>
        <p:nvSpPr>
          <p:cNvPr id="1708" name="Google Shape;1708;g150bdce4cc7_0_6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1709" name="Shape 1709"/>
        <p:cNvGrpSpPr/>
        <p:nvPr/>
      </p:nvGrpSpPr>
      <p:grpSpPr>
        <a:xfrm>
          <a:off x="0" y="0"/>
          <a:ext cx="0" cy="0"/>
          <a:chOff x="0" y="0"/>
          <a:chExt cx="0" cy="0"/>
        </a:xfrm>
      </p:grpSpPr>
      <p:sp>
        <p:nvSpPr>
          <p:cNvPr id="1710" name="Google Shape;1710;g150bdce4cc7_0_581"/>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711" name="Google Shape;1711;g150bdce4cc7_0_581"/>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712" name="Google Shape;1712;g150bdce4cc7_0_581"/>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713" name="Google Shape;1713;g150bdce4cc7_0_581"/>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714" name="Google Shape;1714;g150bdce4cc7_0_581"/>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715" name="Google Shape;1715;g150bdce4cc7_0_581"/>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716" name="Google Shape;1716;g150bdce4cc7_0_581"/>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717" name="Google Shape;1717;g150bdce4cc7_0_581"/>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718" name="Google Shape;1718;g150bdce4cc7_0_581"/>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719" name="Google Shape;1719;g150bdce4cc7_0_581"/>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720" name="Google Shape;1720;g150bdce4cc7_0_5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21" name="Google Shape;1721;g150bdce4cc7_0_581"/>
          <p:cNvPicPr preferRelativeResize="0"/>
          <p:nvPr/>
        </p:nvPicPr>
        <p:blipFill rotWithShape="1">
          <a:blip r:embed="rId6">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1722" name="Shape 1722"/>
        <p:cNvGrpSpPr/>
        <p:nvPr/>
      </p:nvGrpSpPr>
      <p:grpSpPr>
        <a:xfrm>
          <a:off x="0" y="0"/>
          <a:ext cx="0" cy="0"/>
          <a:chOff x="0" y="0"/>
          <a:chExt cx="0" cy="0"/>
        </a:xfrm>
      </p:grpSpPr>
      <p:sp>
        <p:nvSpPr>
          <p:cNvPr id="1723" name="Google Shape;1723;g150bdce4cc7_0_59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724" name="Google Shape;1724;g150bdce4cc7_0_59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25" name="Google Shape;1725;g150bdce4cc7_0_59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26" name="Google Shape;1726;g150bdce4cc7_0_59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727" name="Google Shape;1727;g150bdce4cc7_0_59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1728" name="Google Shape;1728;g150bdce4cc7_0_59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1729" name="Google Shape;1729;g150bdce4cc7_0_5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200" name="Shape 200"/>
        <p:cNvGrpSpPr/>
        <p:nvPr/>
      </p:nvGrpSpPr>
      <p:grpSpPr>
        <a:xfrm>
          <a:off x="0" y="0"/>
          <a:ext cx="0" cy="0"/>
          <a:chOff x="0" y="0"/>
          <a:chExt cx="0" cy="0"/>
        </a:xfrm>
      </p:grpSpPr>
      <p:sp>
        <p:nvSpPr>
          <p:cNvPr id="201" name="Google Shape;201;p68"/>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202" name="Google Shape;202;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 name="Google Shape;203;p6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1730" name="Shape 1730"/>
        <p:cNvGrpSpPr/>
        <p:nvPr/>
      </p:nvGrpSpPr>
      <p:grpSpPr>
        <a:xfrm>
          <a:off x="0" y="0"/>
          <a:ext cx="0" cy="0"/>
          <a:chOff x="0" y="0"/>
          <a:chExt cx="0" cy="0"/>
        </a:xfrm>
      </p:grpSpPr>
      <p:sp>
        <p:nvSpPr>
          <p:cNvPr id="1731" name="Google Shape;1731;g150bdce4cc7_0_60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732" name="Google Shape;1732;g150bdce4cc7_0_6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33" name="Google Shape;1733;g150bdce4cc7_0_60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1734" name="Shape 1734"/>
        <p:cNvGrpSpPr/>
        <p:nvPr/>
      </p:nvGrpSpPr>
      <p:grpSpPr>
        <a:xfrm>
          <a:off x="0" y="0"/>
          <a:ext cx="0" cy="0"/>
          <a:chOff x="0" y="0"/>
          <a:chExt cx="0" cy="0"/>
        </a:xfrm>
      </p:grpSpPr>
      <p:sp>
        <p:nvSpPr>
          <p:cNvPr id="1735" name="Google Shape;1735;g150bdce4cc7_0_60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36" name="Google Shape;1736;g150bdce4cc7_0_60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37" name="Google Shape;1737;g150bdce4cc7_0_6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1738" name="Shape 1738"/>
        <p:cNvGrpSpPr/>
        <p:nvPr/>
      </p:nvGrpSpPr>
      <p:grpSpPr>
        <a:xfrm>
          <a:off x="0" y="0"/>
          <a:ext cx="0" cy="0"/>
          <a:chOff x="0" y="0"/>
          <a:chExt cx="0" cy="0"/>
        </a:xfrm>
      </p:grpSpPr>
      <p:cxnSp>
        <p:nvCxnSpPr>
          <p:cNvPr id="1739" name="Google Shape;1739;g150bdce4cc7_0_613"/>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1740" name="Google Shape;1740;g150bdce4cc7_0_613"/>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1741" name="Google Shape;1741;g150bdce4cc7_0_613"/>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1742" name="Google Shape;1742;g150bdce4cc7_0_613"/>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1743" name="Google Shape;1743;g150bdce4cc7_0_613"/>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1744" name="Google Shape;1744;g150bdce4cc7_0_613"/>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1745" name="Google Shape;1745;g150bdce4cc7_0_6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46" name="Google Shape;1746;g150bdce4cc7_0_61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1747" name="Shape 1747"/>
        <p:cNvGrpSpPr/>
        <p:nvPr/>
      </p:nvGrpSpPr>
      <p:grpSpPr>
        <a:xfrm>
          <a:off x="0" y="0"/>
          <a:ext cx="0" cy="0"/>
          <a:chOff x="0" y="0"/>
          <a:chExt cx="0" cy="0"/>
        </a:xfrm>
      </p:grpSpPr>
      <p:sp>
        <p:nvSpPr>
          <p:cNvPr id="1748" name="Google Shape;1748;g150bdce4cc7_0_6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49" name="Google Shape;1749;g150bdce4cc7_0_6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1750" name="Shape 1750"/>
        <p:cNvGrpSpPr/>
        <p:nvPr/>
      </p:nvGrpSpPr>
      <p:grpSpPr>
        <a:xfrm>
          <a:off x="0" y="0"/>
          <a:ext cx="0" cy="0"/>
          <a:chOff x="0" y="0"/>
          <a:chExt cx="0" cy="0"/>
        </a:xfrm>
      </p:grpSpPr>
      <p:sp>
        <p:nvSpPr>
          <p:cNvPr id="1751" name="Google Shape;1751;g150bdce4cc7_0_62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1752" name="Google Shape;1752;g150bdce4cc7_0_6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753" name="Google Shape;1753;g150bdce4cc7_0_62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1754" name="Shape 1754"/>
        <p:cNvGrpSpPr/>
        <p:nvPr/>
      </p:nvGrpSpPr>
      <p:grpSpPr>
        <a:xfrm>
          <a:off x="0" y="0"/>
          <a:ext cx="0" cy="0"/>
          <a:chOff x="0" y="0"/>
          <a:chExt cx="0" cy="0"/>
        </a:xfrm>
      </p:grpSpPr>
      <p:grpSp>
        <p:nvGrpSpPr>
          <p:cNvPr id="1755" name="Google Shape;1755;g150bdce4cc7_0_631"/>
          <p:cNvGrpSpPr/>
          <p:nvPr/>
        </p:nvGrpSpPr>
        <p:grpSpPr>
          <a:xfrm>
            <a:off x="5478013" y="1350232"/>
            <a:ext cx="2484978" cy="2464336"/>
            <a:chOff x="5478013" y="1350232"/>
            <a:chExt cx="2484978" cy="2464336"/>
          </a:xfrm>
        </p:grpSpPr>
        <p:sp>
          <p:nvSpPr>
            <p:cNvPr id="1756" name="Google Shape;1756;g150bdce4cc7_0_631"/>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1757" name="Google Shape;1757;g150bdce4cc7_0_631"/>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1758" name="Google Shape;1758;g150bdce4cc7_0_631"/>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1759" name="Google Shape;1759;g150bdce4cc7_0_631"/>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1760" name="Google Shape;1760;g150bdce4cc7_0_6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1761" name="Shape 1761"/>
        <p:cNvGrpSpPr/>
        <p:nvPr/>
      </p:nvGrpSpPr>
      <p:grpSpPr>
        <a:xfrm>
          <a:off x="0" y="0"/>
          <a:ext cx="0" cy="0"/>
          <a:chOff x="0" y="0"/>
          <a:chExt cx="0" cy="0"/>
        </a:xfrm>
      </p:grpSpPr>
      <p:sp>
        <p:nvSpPr>
          <p:cNvPr id="1762" name="Google Shape;1762;g150bdce4cc7_0_6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63" name="Google Shape;1763;g150bdce4cc7_0_6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764" name="Google Shape;1764;g150bdce4cc7_0_6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1765" name="Shape 1765"/>
        <p:cNvGrpSpPr/>
        <p:nvPr/>
      </p:nvGrpSpPr>
      <p:grpSpPr>
        <a:xfrm>
          <a:off x="0" y="0"/>
          <a:ext cx="0" cy="0"/>
          <a:chOff x="0" y="0"/>
          <a:chExt cx="0" cy="0"/>
        </a:xfrm>
      </p:grpSpPr>
      <p:sp>
        <p:nvSpPr>
          <p:cNvPr id="1766" name="Google Shape;1766;g150bdce4cc7_0_64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67" name="Google Shape;1767;g150bdce4cc7_0_64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68" name="Google Shape;1768;g150bdce4cc7_0_6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g150bdce4cc7_0_64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71" name="Google Shape;1771;g150bdce4cc7_0_64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72" name="Google Shape;1772;g150bdce4cc7_0_6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1773" name="Shape 1773"/>
        <p:cNvGrpSpPr/>
        <p:nvPr/>
      </p:nvGrpSpPr>
      <p:grpSpPr>
        <a:xfrm>
          <a:off x="0" y="0"/>
          <a:ext cx="0" cy="0"/>
          <a:chOff x="0" y="0"/>
          <a:chExt cx="0" cy="0"/>
        </a:xfrm>
      </p:grpSpPr>
      <p:sp>
        <p:nvSpPr>
          <p:cNvPr id="1774" name="Google Shape;1774;g150bdce4cc7_0_650"/>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150bdce4cc7_0_65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dk2"/>
              </a:buClr>
              <a:buSzPts val="3000"/>
              <a:buNone/>
              <a:defRPr sz="3000">
                <a:solidFill>
                  <a:schemeClr val="dk2"/>
                </a:solidFill>
              </a:defRPr>
            </a:lvl1pPr>
            <a:lvl2pPr lvl="1" algn="ctr">
              <a:lnSpc>
                <a:spcPct val="100000"/>
              </a:lnSpc>
              <a:spcBef>
                <a:spcPts val="0"/>
              </a:spcBef>
              <a:spcAft>
                <a:spcPts val="0"/>
              </a:spcAft>
              <a:buClr>
                <a:schemeClr val="accent3"/>
              </a:buClr>
              <a:buSzPts val="3000"/>
              <a:buNone/>
              <a:defRPr sz="3000">
                <a:solidFill>
                  <a:schemeClr val="accent3"/>
                </a:solidFill>
              </a:defRPr>
            </a:lvl2pPr>
            <a:lvl3pPr lvl="2" algn="ctr">
              <a:lnSpc>
                <a:spcPct val="100000"/>
              </a:lnSpc>
              <a:spcBef>
                <a:spcPts val="0"/>
              </a:spcBef>
              <a:spcAft>
                <a:spcPts val="0"/>
              </a:spcAft>
              <a:buClr>
                <a:schemeClr val="accent3"/>
              </a:buClr>
              <a:buSzPts val="3000"/>
              <a:buNone/>
              <a:defRPr sz="3000">
                <a:solidFill>
                  <a:schemeClr val="accent3"/>
                </a:solidFill>
              </a:defRPr>
            </a:lvl3pPr>
            <a:lvl4pPr lvl="3" algn="ctr">
              <a:lnSpc>
                <a:spcPct val="100000"/>
              </a:lnSpc>
              <a:spcBef>
                <a:spcPts val="0"/>
              </a:spcBef>
              <a:spcAft>
                <a:spcPts val="0"/>
              </a:spcAft>
              <a:buClr>
                <a:schemeClr val="accent3"/>
              </a:buClr>
              <a:buSzPts val="3000"/>
              <a:buNone/>
              <a:defRPr sz="3000">
                <a:solidFill>
                  <a:schemeClr val="accent3"/>
                </a:solidFill>
              </a:defRPr>
            </a:lvl4pPr>
            <a:lvl5pPr lvl="4" algn="ctr">
              <a:lnSpc>
                <a:spcPct val="100000"/>
              </a:lnSpc>
              <a:spcBef>
                <a:spcPts val="0"/>
              </a:spcBef>
              <a:spcAft>
                <a:spcPts val="0"/>
              </a:spcAft>
              <a:buClr>
                <a:schemeClr val="accent3"/>
              </a:buClr>
              <a:buSzPts val="3000"/>
              <a:buNone/>
              <a:defRPr sz="3000">
                <a:solidFill>
                  <a:schemeClr val="accent3"/>
                </a:solidFill>
              </a:defRPr>
            </a:lvl5pPr>
            <a:lvl6pPr lvl="5" algn="ctr">
              <a:lnSpc>
                <a:spcPct val="100000"/>
              </a:lnSpc>
              <a:spcBef>
                <a:spcPts val="0"/>
              </a:spcBef>
              <a:spcAft>
                <a:spcPts val="0"/>
              </a:spcAft>
              <a:buClr>
                <a:schemeClr val="accent3"/>
              </a:buClr>
              <a:buSzPts val="3000"/>
              <a:buNone/>
              <a:defRPr sz="3000">
                <a:solidFill>
                  <a:schemeClr val="accent3"/>
                </a:solidFill>
              </a:defRPr>
            </a:lvl6pPr>
            <a:lvl7pPr lvl="6" algn="ctr">
              <a:lnSpc>
                <a:spcPct val="100000"/>
              </a:lnSpc>
              <a:spcBef>
                <a:spcPts val="0"/>
              </a:spcBef>
              <a:spcAft>
                <a:spcPts val="0"/>
              </a:spcAft>
              <a:buClr>
                <a:schemeClr val="accent3"/>
              </a:buClr>
              <a:buSzPts val="3000"/>
              <a:buNone/>
              <a:defRPr sz="3000">
                <a:solidFill>
                  <a:schemeClr val="accent3"/>
                </a:solidFill>
              </a:defRPr>
            </a:lvl7pPr>
            <a:lvl8pPr lvl="7" algn="ctr">
              <a:lnSpc>
                <a:spcPct val="100000"/>
              </a:lnSpc>
              <a:spcBef>
                <a:spcPts val="0"/>
              </a:spcBef>
              <a:spcAft>
                <a:spcPts val="0"/>
              </a:spcAft>
              <a:buClr>
                <a:schemeClr val="accent3"/>
              </a:buClr>
              <a:buSzPts val="3000"/>
              <a:buNone/>
              <a:defRPr sz="3000">
                <a:solidFill>
                  <a:schemeClr val="accent3"/>
                </a:solidFill>
              </a:defRPr>
            </a:lvl8pPr>
            <a:lvl9pPr lvl="8"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1776" name="Google Shape;1776;g150bdce4cc7_0_65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lt2"/>
              </a:buClr>
              <a:buSzPts val="2000"/>
              <a:buNone/>
              <a:defRPr sz="2000">
                <a:solidFill>
                  <a:schemeClr val="lt2"/>
                </a:solidFill>
              </a:defRPr>
            </a:lvl2pPr>
            <a:lvl3pPr lvl="2" algn="ctr">
              <a:lnSpc>
                <a:spcPct val="100000"/>
              </a:lnSpc>
              <a:spcBef>
                <a:spcPts val="0"/>
              </a:spcBef>
              <a:spcAft>
                <a:spcPts val="0"/>
              </a:spcAft>
              <a:buClr>
                <a:schemeClr val="lt2"/>
              </a:buClr>
              <a:buSzPts val="2000"/>
              <a:buNone/>
              <a:defRPr sz="2000">
                <a:solidFill>
                  <a:schemeClr val="lt2"/>
                </a:solidFill>
              </a:defRPr>
            </a:lvl3pPr>
            <a:lvl4pPr lvl="3" algn="ctr">
              <a:lnSpc>
                <a:spcPct val="100000"/>
              </a:lnSpc>
              <a:spcBef>
                <a:spcPts val="0"/>
              </a:spcBef>
              <a:spcAft>
                <a:spcPts val="0"/>
              </a:spcAft>
              <a:buClr>
                <a:schemeClr val="lt2"/>
              </a:buClr>
              <a:buSzPts val="2000"/>
              <a:buNone/>
              <a:defRPr sz="2000">
                <a:solidFill>
                  <a:schemeClr val="lt2"/>
                </a:solidFill>
              </a:defRPr>
            </a:lvl4pPr>
            <a:lvl5pPr lvl="4" algn="ctr">
              <a:lnSpc>
                <a:spcPct val="100000"/>
              </a:lnSpc>
              <a:spcBef>
                <a:spcPts val="0"/>
              </a:spcBef>
              <a:spcAft>
                <a:spcPts val="0"/>
              </a:spcAft>
              <a:buClr>
                <a:schemeClr val="lt2"/>
              </a:buClr>
              <a:buSzPts val="2000"/>
              <a:buNone/>
              <a:defRPr sz="2000">
                <a:solidFill>
                  <a:schemeClr val="lt2"/>
                </a:solidFill>
              </a:defRPr>
            </a:lvl5pPr>
            <a:lvl6pPr lvl="5" algn="ctr">
              <a:lnSpc>
                <a:spcPct val="100000"/>
              </a:lnSpc>
              <a:spcBef>
                <a:spcPts val="0"/>
              </a:spcBef>
              <a:spcAft>
                <a:spcPts val="0"/>
              </a:spcAft>
              <a:buClr>
                <a:schemeClr val="lt2"/>
              </a:buClr>
              <a:buSzPts val="2000"/>
              <a:buNone/>
              <a:defRPr sz="2000">
                <a:solidFill>
                  <a:schemeClr val="lt2"/>
                </a:solidFill>
              </a:defRPr>
            </a:lvl6pPr>
            <a:lvl7pPr lvl="6" algn="ctr">
              <a:lnSpc>
                <a:spcPct val="100000"/>
              </a:lnSpc>
              <a:spcBef>
                <a:spcPts val="0"/>
              </a:spcBef>
              <a:spcAft>
                <a:spcPts val="0"/>
              </a:spcAft>
              <a:buClr>
                <a:schemeClr val="lt2"/>
              </a:buClr>
              <a:buSzPts val="2000"/>
              <a:buNone/>
              <a:defRPr sz="2000">
                <a:solidFill>
                  <a:schemeClr val="lt2"/>
                </a:solidFill>
              </a:defRPr>
            </a:lvl7pPr>
            <a:lvl8pPr lvl="7" algn="ctr">
              <a:lnSpc>
                <a:spcPct val="100000"/>
              </a:lnSpc>
              <a:spcBef>
                <a:spcPts val="0"/>
              </a:spcBef>
              <a:spcAft>
                <a:spcPts val="0"/>
              </a:spcAft>
              <a:buClr>
                <a:schemeClr val="lt2"/>
              </a:buClr>
              <a:buSzPts val="2000"/>
              <a:buNone/>
              <a:defRPr sz="2000">
                <a:solidFill>
                  <a:schemeClr val="lt2"/>
                </a:solidFill>
              </a:defRPr>
            </a:lvl8pPr>
            <a:lvl9pPr lvl="8" algn="ctr">
              <a:lnSpc>
                <a:spcPct val="100000"/>
              </a:lnSpc>
              <a:spcBef>
                <a:spcPts val="0"/>
              </a:spcBef>
              <a:spcAft>
                <a:spcPts val="0"/>
              </a:spcAft>
              <a:buClr>
                <a:schemeClr val="lt2"/>
              </a:buClr>
              <a:buSzPts val="2000"/>
              <a:buNone/>
              <a:defRPr sz="2000">
                <a:solidFill>
                  <a:schemeClr val="lt2"/>
                </a:solidFill>
              </a:defRPr>
            </a:lvl9pPr>
          </a:lstStyle>
          <a:p/>
        </p:txBody>
      </p:sp>
      <p:pic>
        <p:nvPicPr>
          <p:cNvPr id="1777" name="Google Shape;1777;g150bdce4cc7_0_650"/>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778" name="Google Shape;1778;g150bdce4cc7_0_650"/>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779" name="Google Shape;1779;g150bdce4cc7_0_650"/>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g150bdce4cc7_0_6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3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3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3" name="Google Shape;33;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204" name="Shape 204"/>
        <p:cNvGrpSpPr/>
        <p:nvPr/>
      </p:nvGrpSpPr>
      <p:grpSpPr>
        <a:xfrm>
          <a:off x="0" y="0"/>
          <a:ext cx="0" cy="0"/>
          <a:chOff x="0" y="0"/>
          <a:chExt cx="0" cy="0"/>
        </a:xfrm>
      </p:grpSpPr>
      <p:sp>
        <p:nvSpPr>
          <p:cNvPr id="205" name="Google Shape;205;p69"/>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206" name="Google Shape;206;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 name="Google Shape;207;p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1781" name="Shape 1781"/>
        <p:cNvGrpSpPr/>
        <p:nvPr/>
      </p:nvGrpSpPr>
      <p:grpSpPr>
        <a:xfrm>
          <a:off x="0" y="0"/>
          <a:ext cx="0" cy="0"/>
          <a:chOff x="0" y="0"/>
          <a:chExt cx="0" cy="0"/>
        </a:xfrm>
      </p:grpSpPr>
      <p:sp>
        <p:nvSpPr>
          <p:cNvPr id="1782" name="Google Shape;1782;g150bdce4cc7_0_65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83" name="Google Shape;1783;g150bdce4cc7_0_65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84" name="Google Shape;1784;g150bdce4cc7_0_658"/>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g150bdce4cc7_0_658"/>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6" name="Google Shape;1786;g150bdce4cc7_0_658"/>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787" name="Google Shape;1787;g150bdce4cc7_0_658"/>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788" name="Google Shape;1788;g150bdce4cc7_0_6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1789" name="Shape 1789"/>
        <p:cNvGrpSpPr/>
        <p:nvPr/>
      </p:nvGrpSpPr>
      <p:grpSpPr>
        <a:xfrm>
          <a:off x="0" y="0"/>
          <a:ext cx="0" cy="0"/>
          <a:chOff x="0" y="0"/>
          <a:chExt cx="0" cy="0"/>
        </a:xfrm>
      </p:grpSpPr>
      <p:sp>
        <p:nvSpPr>
          <p:cNvPr id="1790" name="Google Shape;1790;g150bdce4cc7_0_66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91" name="Google Shape;1791;g150bdce4cc7_0_66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92" name="Google Shape;1792;g150bdce4cc7_0_666"/>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3" name="Google Shape;1793;g150bdce4cc7_0_666"/>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1794" name="Google Shape;1794;g150bdce4cc7_0_666"/>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1795" name="Google Shape;1795;g150bdce4cc7_0_666"/>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g150bdce4cc7_0_6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1797" name="Shape 1797"/>
        <p:cNvGrpSpPr/>
        <p:nvPr/>
      </p:nvGrpSpPr>
      <p:grpSpPr>
        <a:xfrm>
          <a:off x="0" y="0"/>
          <a:ext cx="0" cy="0"/>
          <a:chOff x="0" y="0"/>
          <a:chExt cx="0" cy="0"/>
        </a:xfrm>
      </p:grpSpPr>
      <p:sp>
        <p:nvSpPr>
          <p:cNvPr id="1798" name="Google Shape;1798;g150bdce4cc7_0_67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99" name="Google Shape;1799;g150bdce4cc7_0_67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00" name="Google Shape;1800;g150bdce4cc7_0_674"/>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1801" name="Google Shape;1801;g150bdce4cc7_0_674"/>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1802" name="Google Shape;1802;g150bdce4cc7_0_674"/>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150bdce4cc7_0_674"/>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150bdce4cc7_0_6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05" name="Shape 1805"/>
        <p:cNvGrpSpPr/>
        <p:nvPr/>
      </p:nvGrpSpPr>
      <p:grpSpPr>
        <a:xfrm>
          <a:off x="0" y="0"/>
          <a:ext cx="0" cy="0"/>
          <a:chOff x="0" y="0"/>
          <a:chExt cx="0" cy="0"/>
        </a:xfrm>
      </p:grpSpPr>
      <p:sp>
        <p:nvSpPr>
          <p:cNvPr id="1806" name="Google Shape;1806;g150bdce4cc7_0_68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07" name="Google Shape;1807;g150bdce4cc7_0_68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08" name="Google Shape;1808;g150bdce4cc7_0_682"/>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09" name="Google Shape;1809;g150bdce4cc7_0_6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10" name="Google Shape;1810;g150bdce4cc7_0_682"/>
          <p:cNvGrpSpPr/>
          <p:nvPr/>
        </p:nvGrpSpPr>
        <p:grpSpPr>
          <a:xfrm>
            <a:off x="0" y="990550"/>
            <a:ext cx="4487700" cy="4158192"/>
            <a:chOff x="0" y="990550"/>
            <a:chExt cx="4487700" cy="4158192"/>
          </a:xfrm>
        </p:grpSpPr>
        <p:cxnSp>
          <p:nvCxnSpPr>
            <p:cNvPr id="1811" name="Google Shape;1811;g150bdce4cc7_0_682"/>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1812" name="Google Shape;1812;g150bdce4cc7_0_682"/>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1813" name="Shape 1813"/>
        <p:cNvGrpSpPr/>
        <p:nvPr/>
      </p:nvGrpSpPr>
      <p:grpSpPr>
        <a:xfrm>
          <a:off x="0" y="0"/>
          <a:ext cx="0" cy="0"/>
          <a:chOff x="0" y="0"/>
          <a:chExt cx="0" cy="0"/>
        </a:xfrm>
      </p:grpSpPr>
      <p:sp>
        <p:nvSpPr>
          <p:cNvPr id="1814" name="Google Shape;1814;g150bdce4cc7_0_69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15" name="Google Shape;1815;g150bdce4cc7_0_69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16" name="Google Shape;1816;g150bdce4cc7_0_690"/>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17" name="Google Shape;1817;g150bdce4cc7_0_6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18" name="Google Shape;1818;g150bdce4cc7_0_690"/>
          <p:cNvGrpSpPr/>
          <p:nvPr/>
        </p:nvGrpSpPr>
        <p:grpSpPr>
          <a:xfrm>
            <a:off x="0" y="990550"/>
            <a:ext cx="4487700" cy="4158192"/>
            <a:chOff x="0" y="990550"/>
            <a:chExt cx="4487700" cy="4158192"/>
          </a:xfrm>
        </p:grpSpPr>
        <p:cxnSp>
          <p:nvCxnSpPr>
            <p:cNvPr id="1819" name="Google Shape;1819;g150bdce4cc7_0_690"/>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820" name="Google Shape;1820;g150bdce4cc7_0_690"/>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1821" name="Shape 1821"/>
        <p:cNvGrpSpPr/>
        <p:nvPr/>
      </p:nvGrpSpPr>
      <p:grpSpPr>
        <a:xfrm>
          <a:off x="0" y="0"/>
          <a:ext cx="0" cy="0"/>
          <a:chOff x="0" y="0"/>
          <a:chExt cx="0" cy="0"/>
        </a:xfrm>
      </p:grpSpPr>
      <p:sp>
        <p:nvSpPr>
          <p:cNvPr id="1822" name="Google Shape;1822;g150bdce4cc7_0_698"/>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150bdce4cc7_0_69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24" name="Google Shape;1824;g150bdce4cc7_0_69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pic>
        <p:nvPicPr>
          <p:cNvPr id="1825" name="Google Shape;1825;g150bdce4cc7_0_698"/>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26" name="Google Shape;1826;g150bdce4cc7_0_6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27" name="Google Shape;1827;g150bdce4cc7_0_698"/>
          <p:cNvGrpSpPr/>
          <p:nvPr/>
        </p:nvGrpSpPr>
        <p:grpSpPr>
          <a:xfrm>
            <a:off x="0" y="990550"/>
            <a:ext cx="4487700" cy="4158192"/>
            <a:chOff x="0" y="990550"/>
            <a:chExt cx="4487700" cy="4158192"/>
          </a:xfrm>
        </p:grpSpPr>
        <p:cxnSp>
          <p:nvCxnSpPr>
            <p:cNvPr id="1828" name="Google Shape;1828;g150bdce4cc7_0_698"/>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1829" name="Google Shape;1829;g150bdce4cc7_0_698"/>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1830" name="Shape 1830"/>
        <p:cNvGrpSpPr/>
        <p:nvPr/>
      </p:nvGrpSpPr>
      <p:grpSpPr>
        <a:xfrm>
          <a:off x="0" y="0"/>
          <a:ext cx="0" cy="0"/>
          <a:chOff x="0" y="0"/>
          <a:chExt cx="0" cy="0"/>
        </a:xfrm>
      </p:grpSpPr>
      <p:sp>
        <p:nvSpPr>
          <p:cNvPr id="1831" name="Google Shape;1831;g150bdce4cc7_0_707"/>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32" name="Google Shape;1832;g150bdce4cc7_0_707"/>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33" name="Google Shape;1833;g150bdce4cc7_0_707"/>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34" name="Google Shape;1834;g150bdce4cc7_0_707"/>
          <p:cNvPicPr preferRelativeResize="0"/>
          <p:nvPr/>
        </p:nvPicPr>
        <p:blipFill rotWithShape="1">
          <a:blip r:embed="rId2">
            <a:alphaModFix/>
          </a:blip>
          <a:srcRect b="1134" l="27019" r="18570" t="16552"/>
          <a:stretch/>
        </p:blipFill>
        <p:spPr>
          <a:xfrm>
            <a:off x="4659300" y="0"/>
            <a:ext cx="4484700" cy="4582201"/>
          </a:xfrm>
          <a:prstGeom prst="rect">
            <a:avLst/>
          </a:prstGeom>
          <a:noFill/>
          <a:ln>
            <a:noFill/>
          </a:ln>
        </p:spPr>
      </p:pic>
      <p:sp>
        <p:nvSpPr>
          <p:cNvPr id="1835" name="Google Shape;1835;g150bdce4cc7_0_7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1836" name="Google Shape;1836;g150bdce4cc7_0_707"/>
          <p:cNvGrpSpPr/>
          <p:nvPr/>
        </p:nvGrpSpPr>
        <p:grpSpPr>
          <a:xfrm>
            <a:off x="0" y="990550"/>
            <a:ext cx="4487700" cy="4158192"/>
            <a:chOff x="0" y="990550"/>
            <a:chExt cx="4487700" cy="4158192"/>
          </a:xfrm>
        </p:grpSpPr>
        <p:cxnSp>
          <p:nvCxnSpPr>
            <p:cNvPr id="1837" name="Google Shape;1837;g150bdce4cc7_0_707"/>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1838" name="Google Shape;1838;g150bdce4cc7_0_707"/>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1839" name="Shape 1839"/>
        <p:cNvGrpSpPr/>
        <p:nvPr/>
      </p:nvGrpSpPr>
      <p:grpSpPr>
        <a:xfrm>
          <a:off x="0" y="0"/>
          <a:ext cx="0" cy="0"/>
          <a:chOff x="0" y="0"/>
          <a:chExt cx="0" cy="0"/>
        </a:xfrm>
      </p:grpSpPr>
      <p:sp>
        <p:nvSpPr>
          <p:cNvPr id="1840" name="Google Shape;1840;g150bdce4cc7_0_716"/>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4"/>
              </a:buClr>
              <a:buSzPts val="3000"/>
              <a:buNone/>
              <a:defRPr sz="3000">
                <a:solidFill>
                  <a:schemeClr val="accent4"/>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41" name="Google Shape;1841;g150bdce4cc7_0_716"/>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2" name="Google Shape;1842;g150bdce4cc7_0_716"/>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3" name="Google Shape;1843;g150bdce4cc7_0_716"/>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4" name="Google Shape;1844;g150bdce4cc7_0_716"/>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45" name="Google Shape;1845;g150bdce4cc7_0_7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46" name="Google Shape;1846;g150bdce4cc7_0_716"/>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1847" name="Shape 1847"/>
        <p:cNvGrpSpPr/>
        <p:nvPr/>
      </p:nvGrpSpPr>
      <p:grpSpPr>
        <a:xfrm>
          <a:off x="0" y="0"/>
          <a:ext cx="0" cy="0"/>
          <a:chOff x="0" y="0"/>
          <a:chExt cx="0" cy="0"/>
        </a:xfrm>
      </p:grpSpPr>
      <p:sp>
        <p:nvSpPr>
          <p:cNvPr id="1848" name="Google Shape;1848;g150bdce4cc7_0_724"/>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849" name="Google Shape;1849;g150bdce4cc7_0_724"/>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0" name="Google Shape;1850;g150bdce4cc7_0_724"/>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1" name="Google Shape;1851;g150bdce4cc7_0_724"/>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2" name="Google Shape;1852;g150bdce4cc7_0_724"/>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3" name="Google Shape;1853;g150bdce4cc7_0_7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54" name="Google Shape;1854;g150bdce4cc7_0_724"/>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1855" name="Shape 1855"/>
        <p:cNvGrpSpPr/>
        <p:nvPr/>
      </p:nvGrpSpPr>
      <p:grpSpPr>
        <a:xfrm>
          <a:off x="0" y="0"/>
          <a:ext cx="0" cy="0"/>
          <a:chOff x="0" y="0"/>
          <a:chExt cx="0" cy="0"/>
        </a:xfrm>
      </p:grpSpPr>
      <p:sp>
        <p:nvSpPr>
          <p:cNvPr id="1856" name="Google Shape;1856;g150bdce4cc7_0_73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3000"/>
              <a:buNone/>
              <a:defRPr sz="3000">
                <a:solidFill>
                  <a:schemeClr val="lt2"/>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57" name="Google Shape;1857;g150bdce4cc7_0_73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8" name="Google Shape;1858;g150bdce4cc7_0_73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59" name="Google Shape;1859;g150bdce4cc7_0_73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60" name="Google Shape;1860;g150bdce4cc7_0_73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61" name="Google Shape;1861;g150bdce4cc7_0_7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62" name="Google Shape;1862;g150bdce4cc7_0_73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208" name="Shape 208"/>
        <p:cNvGrpSpPr/>
        <p:nvPr/>
      </p:nvGrpSpPr>
      <p:grpSpPr>
        <a:xfrm>
          <a:off x="0" y="0"/>
          <a:ext cx="0" cy="0"/>
          <a:chOff x="0" y="0"/>
          <a:chExt cx="0" cy="0"/>
        </a:xfrm>
      </p:grpSpPr>
      <p:cxnSp>
        <p:nvCxnSpPr>
          <p:cNvPr id="209" name="Google Shape;209;p7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210" name="Google Shape;210;p7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211" name="Google Shape;211;p7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12" name="Google Shape;212;p7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13" name="Google Shape;213;p7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14" name="Google Shape;214;p7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15" name="Google Shape;215;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6" name="Google Shape;216;p7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1863" name="Shape 1863"/>
        <p:cNvGrpSpPr/>
        <p:nvPr/>
      </p:nvGrpSpPr>
      <p:grpSpPr>
        <a:xfrm>
          <a:off x="0" y="0"/>
          <a:ext cx="0" cy="0"/>
          <a:chOff x="0" y="0"/>
          <a:chExt cx="0" cy="0"/>
        </a:xfrm>
      </p:grpSpPr>
      <p:sp>
        <p:nvSpPr>
          <p:cNvPr id="1864" name="Google Shape;1864;g150bdce4cc7_0_74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65" name="Google Shape;1865;g150bdce4cc7_0_74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66" name="Google Shape;1866;g150bdce4cc7_0_74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300"/>
              <a:buNone/>
              <a:defRPr b="0" sz="1300">
                <a:solidFill>
                  <a:schemeClr val="dk1"/>
                </a:solidFill>
              </a:defRPr>
            </a:lvl1pPr>
            <a:lvl2pPr lvl="1" algn="ctr">
              <a:lnSpc>
                <a:spcPct val="100000"/>
              </a:lnSpc>
              <a:spcBef>
                <a:spcPts val="0"/>
              </a:spcBef>
              <a:spcAft>
                <a:spcPts val="0"/>
              </a:spcAft>
              <a:buClr>
                <a:schemeClr val="dk1"/>
              </a:buClr>
              <a:buSzPts val="2000"/>
              <a:buNone/>
              <a:defRPr sz="2000">
                <a:solidFill>
                  <a:schemeClr val="dk1"/>
                </a:solidFill>
              </a:defRPr>
            </a:lvl2pPr>
            <a:lvl3pPr lvl="2" algn="ctr">
              <a:lnSpc>
                <a:spcPct val="100000"/>
              </a:lnSpc>
              <a:spcBef>
                <a:spcPts val="0"/>
              </a:spcBef>
              <a:spcAft>
                <a:spcPts val="0"/>
              </a:spcAft>
              <a:buClr>
                <a:schemeClr val="dk1"/>
              </a:buClr>
              <a:buSzPts val="2000"/>
              <a:buNone/>
              <a:defRPr sz="2000">
                <a:solidFill>
                  <a:schemeClr val="dk1"/>
                </a:solidFill>
              </a:defRPr>
            </a:lvl3pPr>
            <a:lvl4pPr lvl="3" algn="ctr">
              <a:lnSpc>
                <a:spcPct val="100000"/>
              </a:lnSpc>
              <a:spcBef>
                <a:spcPts val="0"/>
              </a:spcBef>
              <a:spcAft>
                <a:spcPts val="0"/>
              </a:spcAft>
              <a:buClr>
                <a:schemeClr val="dk1"/>
              </a:buClr>
              <a:buSzPts val="2000"/>
              <a:buNone/>
              <a:defRPr sz="2000">
                <a:solidFill>
                  <a:schemeClr val="dk1"/>
                </a:solidFill>
              </a:defRPr>
            </a:lvl4pPr>
            <a:lvl5pPr lvl="4" algn="ctr">
              <a:lnSpc>
                <a:spcPct val="100000"/>
              </a:lnSpc>
              <a:spcBef>
                <a:spcPts val="0"/>
              </a:spcBef>
              <a:spcAft>
                <a:spcPts val="0"/>
              </a:spcAft>
              <a:buClr>
                <a:schemeClr val="dk1"/>
              </a:buClr>
              <a:buSzPts val="2000"/>
              <a:buNone/>
              <a:defRPr sz="2000">
                <a:solidFill>
                  <a:schemeClr val="dk1"/>
                </a:solidFill>
              </a:defRPr>
            </a:lvl5pPr>
            <a:lvl6pPr lvl="5" algn="ctr">
              <a:lnSpc>
                <a:spcPct val="100000"/>
              </a:lnSpc>
              <a:spcBef>
                <a:spcPts val="0"/>
              </a:spcBef>
              <a:spcAft>
                <a:spcPts val="0"/>
              </a:spcAft>
              <a:buClr>
                <a:schemeClr val="dk1"/>
              </a:buClr>
              <a:buSzPts val="2000"/>
              <a:buNone/>
              <a:defRPr sz="2000">
                <a:solidFill>
                  <a:schemeClr val="dk1"/>
                </a:solidFill>
              </a:defRPr>
            </a:lvl6pPr>
            <a:lvl7pPr lvl="6" algn="ctr">
              <a:lnSpc>
                <a:spcPct val="100000"/>
              </a:lnSpc>
              <a:spcBef>
                <a:spcPts val="0"/>
              </a:spcBef>
              <a:spcAft>
                <a:spcPts val="0"/>
              </a:spcAft>
              <a:buClr>
                <a:schemeClr val="dk1"/>
              </a:buClr>
              <a:buSzPts val="2000"/>
              <a:buNone/>
              <a:defRPr sz="2000">
                <a:solidFill>
                  <a:schemeClr val="dk1"/>
                </a:solidFill>
              </a:defRPr>
            </a:lvl7pPr>
            <a:lvl8pPr lvl="7" algn="ctr">
              <a:lnSpc>
                <a:spcPct val="100000"/>
              </a:lnSpc>
              <a:spcBef>
                <a:spcPts val="0"/>
              </a:spcBef>
              <a:spcAft>
                <a:spcPts val="0"/>
              </a:spcAft>
              <a:buClr>
                <a:schemeClr val="dk1"/>
              </a:buClr>
              <a:buSzPts val="2000"/>
              <a:buNone/>
              <a:defRPr sz="2000">
                <a:solidFill>
                  <a:schemeClr val="dk1"/>
                </a:solidFill>
              </a:defRPr>
            </a:lvl8pPr>
            <a:lvl9pPr lvl="8" algn="ctr">
              <a:lnSpc>
                <a:spcPct val="100000"/>
              </a:lnSpc>
              <a:spcBef>
                <a:spcPts val="0"/>
              </a:spcBef>
              <a:spcAft>
                <a:spcPts val="0"/>
              </a:spcAft>
              <a:buClr>
                <a:schemeClr val="dk1"/>
              </a:buClr>
              <a:buSzPts val="2000"/>
              <a:buNone/>
              <a:defRPr sz="2000">
                <a:solidFill>
                  <a:schemeClr val="dk1"/>
                </a:solidFill>
              </a:defRPr>
            </a:lvl9pPr>
          </a:lstStyle>
          <a:p/>
        </p:txBody>
      </p:sp>
      <p:sp>
        <p:nvSpPr>
          <p:cNvPr id="1867" name="Google Shape;1867;g150bdce4cc7_0_740"/>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150bdce4cc7_0_74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869" name="Google Shape;1869;g150bdce4cc7_0_7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70" name="Google Shape;1870;g150bdce4cc7_0_740"/>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1871" name="Shape 1871"/>
        <p:cNvGrpSpPr/>
        <p:nvPr/>
      </p:nvGrpSpPr>
      <p:grpSpPr>
        <a:xfrm>
          <a:off x="0" y="0"/>
          <a:ext cx="0" cy="0"/>
          <a:chOff x="0" y="0"/>
          <a:chExt cx="0" cy="0"/>
        </a:xfrm>
      </p:grpSpPr>
      <p:sp>
        <p:nvSpPr>
          <p:cNvPr id="1872" name="Google Shape;1872;g150bdce4cc7_0_748"/>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3" name="Google Shape;1873;g150bdce4cc7_0_748"/>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4" name="Google Shape;1874;g150bdce4cc7_0_748"/>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75" name="Google Shape;1875;g150bdce4cc7_0_748"/>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g150bdce4cc7_0_748"/>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77" name="Google Shape;1877;g150bdce4cc7_0_7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78" name="Google Shape;1878;g150bdce4cc7_0_74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1879" name="Shape 1879"/>
        <p:cNvGrpSpPr/>
        <p:nvPr/>
      </p:nvGrpSpPr>
      <p:grpSpPr>
        <a:xfrm>
          <a:off x="0" y="0"/>
          <a:ext cx="0" cy="0"/>
          <a:chOff x="0" y="0"/>
          <a:chExt cx="0" cy="0"/>
        </a:xfrm>
      </p:grpSpPr>
      <p:sp>
        <p:nvSpPr>
          <p:cNvPr id="1880" name="Google Shape;1880;g150bdce4cc7_0_75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1" name="Google Shape;1881;g150bdce4cc7_0_75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2" name="Google Shape;1882;g150bdce4cc7_0_75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3" name="Google Shape;1883;g150bdce4cc7_0_75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150bdce4cc7_0_75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algn="ctr">
              <a:lnSpc>
                <a:spcPct val="100000"/>
              </a:lnSpc>
              <a:spcBef>
                <a:spcPts val="0"/>
              </a:spcBef>
              <a:spcAft>
                <a:spcPts val="0"/>
              </a:spcAft>
              <a:buClr>
                <a:schemeClr val="accent3"/>
              </a:buClr>
              <a:buSzPts val="3000"/>
              <a:buNone/>
              <a:defRPr b="1" sz="3000">
                <a:solidFill>
                  <a:schemeClr val="accent3"/>
                </a:solidFill>
              </a:defRPr>
            </a:lvl4pPr>
            <a:lvl5pPr lvl="4" algn="ctr">
              <a:lnSpc>
                <a:spcPct val="100000"/>
              </a:lnSpc>
              <a:spcBef>
                <a:spcPts val="0"/>
              </a:spcBef>
              <a:spcAft>
                <a:spcPts val="0"/>
              </a:spcAft>
              <a:buClr>
                <a:schemeClr val="accent3"/>
              </a:buClr>
              <a:buSzPts val="3000"/>
              <a:buNone/>
              <a:defRPr b="1" sz="3000">
                <a:solidFill>
                  <a:schemeClr val="accent3"/>
                </a:solidFill>
              </a:defRPr>
            </a:lvl5pPr>
            <a:lvl6pPr lvl="5" algn="ctr">
              <a:lnSpc>
                <a:spcPct val="100000"/>
              </a:lnSpc>
              <a:spcBef>
                <a:spcPts val="0"/>
              </a:spcBef>
              <a:spcAft>
                <a:spcPts val="0"/>
              </a:spcAft>
              <a:buClr>
                <a:schemeClr val="accent3"/>
              </a:buClr>
              <a:buSzPts val="3000"/>
              <a:buNone/>
              <a:defRPr b="1" sz="3000">
                <a:solidFill>
                  <a:schemeClr val="accent3"/>
                </a:solidFill>
              </a:defRPr>
            </a:lvl6pPr>
            <a:lvl7pPr lvl="6" algn="ctr">
              <a:lnSpc>
                <a:spcPct val="100000"/>
              </a:lnSpc>
              <a:spcBef>
                <a:spcPts val="0"/>
              </a:spcBef>
              <a:spcAft>
                <a:spcPts val="0"/>
              </a:spcAft>
              <a:buClr>
                <a:schemeClr val="accent3"/>
              </a:buClr>
              <a:buSzPts val="3000"/>
              <a:buNone/>
              <a:defRPr b="1" sz="3000">
                <a:solidFill>
                  <a:schemeClr val="accent3"/>
                </a:solidFill>
              </a:defRPr>
            </a:lvl7pPr>
            <a:lvl8pPr lvl="7" algn="ctr">
              <a:lnSpc>
                <a:spcPct val="100000"/>
              </a:lnSpc>
              <a:spcBef>
                <a:spcPts val="0"/>
              </a:spcBef>
              <a:spcAft>
                <a:spcPts val="0"/>
              </a:spcAft>
              <a:buClr>
                <a:schemeClr val="accent3"/>
              </a:buClr>
              <a:buSzPts val="3000"/>
              <a:buNone/>
              <a:defRPr b="1" sz="3000">
                <a:solidFill>
                  <a:schemeClr val="accent3"/>
                </a:solidFill>
              </a:defRPr>
            </a:lvl8pPr>
            <a:lvl9pPr lvl="8"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1885" name="Google Shape;1885;g150bdce4cc7_0_7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86" name="Google Shape;1886;g150bdce4cc7_0_75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1887" name="Shape 1887"/>
        <p:cNvGrpSpPr/>
        <p:nvPr/>
      </p:nvGrpSpPr>
      <p:grpSpPr>
        <a:xfrm>
          <a:off x="0" y="0"/>
          <a:ext cx="0" cy="0"/>
          <a:chOff x="0" y="0"/>
          <a:chExt cx="0" cy="0"/>
        </a:xfrm>
      </p:grpSpPr>
      <p:sp>
        <p:nvSpPr>
          <p:cNvPr id="1888" name="Google Shape;1888;g150bdce4cc7_0_76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89" name="Google Shape;1889;g150bdce4cc7_0_76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90" name="Google Shape;1890;g150bdce4cc7_0_76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1891" name="Google Shape;1891;g150bdce4cc7_0_764"/>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150bdce4cc7_0_76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algn="ctr">
              <a:lnSpc>
                <a:spcPct val="100000"/>
              </a:lnSpc>
              <a:spcBef>
                <a:spcPts val="0"/>
              </a:spcBef>
              <a:spcAft>
                <a:spcPts val="0"/>
              </a:spcAft>
              <a:buClr>
                <a:schemeClr val="lt2"/>
              </a:buClr>
              <a:buSzPts val="3000"/>
              <a:buNone/>
              <a:defRPr b="1" sz="3000">
                <a:solidFill>
                  <a:schemeClr val="lt2"/>
                </a:solidFill>
              </a:defRPr>
            </a:lvl4pPr>
            <a:lvl5pPr lvl="4" algn="ctr">
              <a:lnSpc>
                <a:spcPct val="100000"/>
              </a:lnSpc>
              <a:spcBef>
                <a:spcPts val="0"/>
              </a:spcBef>
              <a:spcAft>
                <a:spcPts val="0"/>
              </a:spcAft>
              <a:buClr>
                <a:schemeClr val="lt2"/>
              </a:buClr>
              <a:buSzPts val="3000"/>
              <a:buNone/>
              <a:defRPr b="1" sz="3000">
                <a:solidFill>
                  <a:schemeClr val="lt2"/>
                </a:solidFill>
              </a:defRPr>
            </a:lvl5pPr>
            <a:lvl6pPr lvl="5" algn="ctr">
              <a:lnSpc>
                <a:spcPct val="100000"/>
              </a:lnSpc>
              <a:spcBef>
                <a:spcPts val="0"/>
              </a:spcBef>
              <a:spcAft>
                <a:spcPts val="0"/>
              </a:spcAft>
              <a:buClr>
                <a:schemeClr val="lt2"/>
              </a:buClr>
              <a:buSzPts val="3000"/>
              <a:buNone/>
              <a:defRPr b="1" sz="3000">
                <a:solidFill>
                  <a:schemeClr val="lt2"/>
                </a:solidFill>
              </a:defRPr>
            </a:lvl6pPr>
            <a:lvl7pPr lvl="6" algn="ctr">
              <a:lnSpc>
                <a:spcPct val="100000"/>
              </a:lnSpc>
              <a:spcBef>
                <a:spcPts val="0"/>
              </a:spcBef>
              <a:spcAft>
                <a:spcPts val="0"/>
              </a:spcAft>
              <a:buClr>
                <a:schemeClr val="lt2"/>
              </a:buClr>
              <a:buSzPts val="3000"/>
              <a:buNone/>
              <a:defRPr b="1" sz="3000">
                <a:solidFill>
                  <a:schemeClr val="lt2"/>
                </a:solidFill>
              </a:defRPr>
            </a:lvl7pPr>
            <a:lvl8pPr lvl="7" algn="ctr">
              <a:lnSpc>
                <a:spcPct val="100000"/>
              </a:lnSpc>
              <a:spcBef>
                <a:spcPts val="0"/>
              </a:spcBef>
              <a:spcAft>
                <a:spcPts val="0"/>
              </a:spcAft>
              <a:buClr>
                <a:schemeClr val="lt2"/>
              </a:buClr>
              <a:buSzPts val="3000"/>
              <a:buNone/>
              <a:defRPr b="1" sz="3000">
                <a:solidFill>
                  <a:schemeClr val="lt2"/>
                </a:solidFill>
              </a:defRPr>
            </a:lvl8pPr>
            <a:lvl9pPr lvl="8" algn="ctr">
              <a:lnSpc>
                <a:spcPct val="100000"/>
              </a:lnSpc>
              <a:spcBef>
                <a:spcPts val="0"/>
              </a:spcBef>
              <a:spcAft>
                <a:spcPts val="0"/>
              </a:spcAft>
              <a:buClr>
                <a:schemeClr val="lt2"/>
              </a:buClr>
              <a:buSzPts val="3000"/>
              <a:buNone/>
              <a:defRPr b="1" sz="3000">
                <a:solidFill>
                  <a:schemeClr val="lt2"/>
                </a:solidFill>
              </a:defRPr>
            </a:lvl9pPr>
          </a:lstStyle>
          <a:p/>
        </p:txBody>
      </p:sp>
      <p:sp>
        <p:nvSpPr>
          <p:cNvPr id="1893" name="Google Shape;1893;g150bdce4cc7_0_7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94" name="Google Shape;1894;g150bdce4cc7_0_76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1895" name="Shape 1895"/>
        <p:cNvGrpSpPr/>
        <p:nvPr/>
      </p:nvGrpSpPr>
      <p:grpSpPr>
        <a:xfrm>
          <a:off x="0" y="0"/>
          <a:ext cx="0" cy="0"/>
          <a:chOff x="0" y="0"/>
          <a:chExt cx="0" cy="0"/>
        </a:xfrm>
      </p:grpSpPr>
      <p:sp>
        <p:nvSpPr>
          <p:cNvPr id="1896" name="Google Shape;1896;g150bdce4cc7_0_77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897" name="Google Shape;1897;g150bdce4cc7_0_7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898" name="Google Shape;1898;g150bdce4cc7_0_7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1899" name="Shape 1899"/>
        <p:cNvGrpSpPr/>
        <p:nvPr/>
      </p:nvGrpSpPr>
      <p:grpSpPr>
        <a:xfrm>
          <a:off x="0" y="0"/>
          <a:ext cx="0" cy="0"/>
          <a:chOff x="0" y="0"/>
          <a:chExt cx="0" cy="0"/>
        </a:xfrm>
      </p:grpSpPr>
      <p:sp>
        <p:nvSpPr>
          <p:cNvPr id="1900" name="Google Shape;1900;g150bdce4cc7_0_776"/>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2000"/>
              <a:buNone/>
              <a:defRPr sz="2000">
                <a:solidFill>
                  <a:schemeClr val="lt2"/>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1901" name="Google Shape;1901;g150bdce4cc7_0_7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02" name="Google Shape;1902;g150bdce4cc7_0_77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1903" name="Shape 1903"/>
        <p:cNvGrpSpPr/>
        <p:nvPr/>
      </p:nvGrpSpPr>
      <p:grpSpPr>
        <a:xfrm>
          <a:off x="0" y="0"/>
          <a:ext cx="0" cy="0"/>
          <a:chOff x="0" y="0"/>
          <a:chExt cx="0" cy="0"/>
        </a:xfrm>
      </p:grpSpPr>
      <p:cxnSp>
        <p:nvCxnSpPr>
          <p:cNvPr id="1904" name="Google Shape;1904;g150bdce4cc7_0_780"/>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1905" name="Google Shape;1905;g150bdce4cc7_0_780"/>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1906" name="Google Shape;1906;g150bdce4cc7_0_780"/>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907" name="Google Shape;1907;g150bdce4cc7_0_780"/>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908" name="Google Shape;1908;g150bdce4cc7_0_780"/>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909" name="Google Shape;1909;g150bdce4cc7_0_780"/>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910" name="Google Shape;1910;g150bdce4cc7_0_7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11" name="Google Shape;1911;g150bdce4cc7_0_7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1912" name="Shape 1912"/>
        <p:cNvGrpSpPr/>
        <p:nvPr/>
      </p:nvGrpSpPr>
      <p:grpSpPr>
        <a:xfrm>
          <a:off x="0" y="0"/>
          <a:ext cx="0" cy="0"/>
          <a:chOff x="0" y="0"/>
          <a:chExt cx="0" cy="0"/>
        </a:xfrm>
      </p:grpSpPr>
      <p:cxnSp>
        <p:nvCxnSpPr>
          <p:cNvPr id="1913" name="Google Shape;1913;g150bdce4cc7_0_789"/>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914" name="Google Shape;1914;g150bdce4cc7_0_789"/>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915" name="Google Shape;1915;g150bdce4cc7_0_789"/>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916" name="Google Shape;1916;g150bdce4cc7_0_789"/>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917" name="Google Shape;1917;g150bdce4cc7_0_789"/>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918" name="Google Shape;1918;g150bdce4cc7_0_789"/>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919" name="Google Shape;1919;g150bdce4cc7_0_7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20" name="Google Shape;1920;g150bdce4cc7_0_7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1921" name="Shape 1921"/>
        <p:cNvGrpSpPr/>
        <p:nvPr/>
      </p:nvGrpSpPr>
      <p:grpSpPr>
        <a:xfrm>
          <a:off x="0" y="0"/>
          <a:ext cx="0" cy="0"/>
          <a:chOff x="0" y="0"/>
          <a:chExt cx="0" cy="0"/>
        </a:xfrm>
      </p:grpSpPr>
      <p:cxnSp>
        <p:nvCxnSpPr>
          <p:cNvPr id="1922" name="Google Shape;1922;g150bdce4cc7_0_798"/>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1923" name="Google Shape;1923;g150bdce4cc7_0_798"/>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1924" name="Google Shape;1924;g150bdce4cc7_0_798"/>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1925" name="Google Shape;1925;g150bdce4cc7_0_798"/>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1926" name="Google Shape;1926;g150bdce4cc7_0_798"/>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1927" name="Google Shape;1927;g150bdce4cc7_0_798"/>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1928" name="Google Shape;1928;g150bdce4cc7_0_7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29" name="Google Shape;1929;g150bdce4cc7_0_7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1930" name="Shape 1930"/>
        <p:cNvGrpSpPr/>
        <p:nvPr/>
      </p:nvGrpSpPr>
      <p:grpSpPr>
        <a:xfrm>
          <a:off x="0" y="0"/>
          <a:ext cx="0" cy="0"/>
          <a:chOff x="0" y="0"/>
          <a:chExt cx="0" cy="0"/>
        </a:xfrm>
      </p:grpSpPr>
      <p:sp>
        <p:nvSpPr>
          <p:cNvPr id="1931" name="Google Shape;1931;g150bdce4cc7_0_8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32" name="Google Shape;1932;g150bdce4cc7_0_8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217" name="Shape 217"/>
        <p:cNvGrpSpPr/>
        <p:nvPr/>
      </p:nvGrpSpPr>
      <p:grpSpPr>
        <a:xfrm>
          <a:off x="0" y="0"/>
          <a:ext cx="0" cy="0"/>
          <a:chOff x="0" y="0"/>
          <a:chExt cx="0" cy="0"/>
        </a:xfrm>
      </p:grpSpPr>
      <p:cxnSp>
        <p:nvCxnSpPr>
          <p:cNvPr id="218" name="Google Shape;218;p71"/>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19" name="Google Shape;219;p71"/>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20" name="Google Shape;220;p71"/>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21" name="Google Shape;221;p71"/>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22" name="Google Shape;222;p71"/>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23" name="Google Shape;223;p71"/>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24" name="Google Shape;224;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5" name="Google Shape;225;p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1933" name="Shape 1933"/>
        <p:cNvGrpSpPr/>
        <p:nvPr/>
      </p:nvGrpSpPr>
      <p:grpSpPr>
        <a:xfrm>
          <a:off x="0" y="0"/>
          <a:ext cx="0" cy="0"/>
          <a:chOff x="0" y="0"/>
          <a:chExt cx="0" cy="0"/>
        </a:xfrm>
      </p:grpSpPr>
      <p:sp>
        <p:nvSpPr>
          <p:cNvPr id="1934" name="Google Shape;1934;g150bdce4cc7_0_8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35" name="Google Shape;1935;g150bdce4cc7_0_8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1936" name="Shape 1936"/>
        <p:cNvGrpSpPr/>
        <p:nvPr/>
      </p:nvGrpSpPr>
      <p:grpSpPr>
        <a:xfrm>
          <a:off x="0" y="0"/>
          <a:ext cx="0" cy="0"/>
          <a:chOff x="0" y="0"/>
          <a:chExt cx="0" cy="0"/>
        </a:xfrm>
      </p:grpSpPr>
      <p:sp>
        <p:nvSpPr>
          <p:cNvPr id="1937" name="Google Shape;1937;g150bdce4cc7_0_81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1938" name="Google Shape;1938;g150bdce4cc7_0_81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1939" name="Google Shape;1939;g150bdce4cc7_0_81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1940" name="Google Shape;1940;g150bdce4cc7_0_81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1941" name="Google Shape;1941;g150bdce4cc7_0_81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1942" name="Google Shape;1942;g150bdce4cc7_0_81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1943" name="Google Shape;1943;g150bdce4cc7_0_81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1944" name="Google Shape;1944;g150bdce4cc7_0_81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945" name="Google Shape;1945;g150bdce4cc7_0_81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46" name="Google Shape;1946;g150bdce4cc7_0_81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947" name="Google Shape;1947;g150bdce4cc7_0_8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48" name="Google Shape;1948;g150bdce4cc7_0_813"/>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1949" name="Shape 1949"/>
        <p:cNvGrpSpPr/>
        <p:nvPr/>
      </p:nvGrpSpPr>
      <p:grpSpPr>
        <a:xfrm>
          <a:off x="0" y="0"/>
          <a:ext cx="0" cy="0"/>
          <a:chOff x="0" y="0"/>
          <a:chExt cx="0" cy="0"/>
        </a:xfrm>
      </p:grpSpPr>
      <p:sp>
        <p:nvSpPr>
          <p:cNvPr id="1950" name="Google Shape;1950;g150bdce4cc7_0_82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1951" name="Google Shape;1951;g150bdce4cc7_0_82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1952" name="Google Shape;1952;g150bdce4cc7_0_82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1953" name="Google Shape;1953;g150bdce4cc7_0_82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1954" name="Google Shape;1954;g150bdce4cc7_0_82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1955" name="Google Shape;1955;g150bdce4cc7_0_82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1956" name="Google Shape;1956;g150bdce4cc7_0_82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1957" name="Google Shape;1957;g150bdce4cc7_0_82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958" name="Google Shape;1958;g150bdce4cc7_0_82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59" name="Google Shape;1959;g150bdce4cc7_0_82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960" name="Google Shape;1960;g150bdce4cc7_0_8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61" name="Google Shape;1961;g150bdce4cc7_0_82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1962" name="Shape 1962"/>
        <p:cNvGrpSpPr/>
        <p:nvPr/>
      </p:nvGrpSpPr>
      <p:grpSpPr>
        <a:xfrm>
          <a:off x="0" y="0"/>
          <a:ext cx="0" cy="0"/>
          <a:chOff x="0" y="0"/>
          <a:chExt cx="0" cy="0"/>
        </a:xfrm>
      </p:grpSpPr>
      <p:sp>
        <p:nvSpPr>
          <p:cNvPr id="1963" name="Google Shape;1963;g150bdce4cc7_0_839"/>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1964" name="Google Shape;1964;g150bdce4cc7_0_839"/>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1965" name="Google Shape;1965;g150bdce4cc7_0_839"/>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1966" name="Google Shape;1966;g150bdce4cc7_0_839"/>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1967" name="Google Shape;1967;g150bdce4cc7_0_839"/>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1968" name="Google Shape;1968;g150bdce4cc7_0_839"/>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1969" name="Google Shape;1969;g150bdce4cc7_0_839"/>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1970" name="Google Shape;1970;g150bdce4cc7_0_839"/>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1971" name="Google Shape;1971;g150bdce4cc7_0_839"/>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1972" name="Google Shape;1972;g150bdce4cc7_0_839"/>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1973" name="Google Shape;1973;g150bdce4cc7_0_8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74" name="Google Shape;1974;g150bdce4cc7_0_839"/>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1975" name="Shape 1975"/>
        <p:cNvGrpSpPr/>
        <p:nvPr/>
      </p:nvGrpSpPr>
      <p:grpSpPr>
        <a:xfrm>
          <a:off x="0" y="0"/>
          <a:ext cx="0" cy="0"/>
          <a:chOff x="0" y="0"/>
          <a:chExt cx="0" cy="0"/>
        </a:xfrm>
      </p:grpSpPr>
      <p:sp>
        <p:nvSpPr>
          <p:cNvPr id="1976" name="Google Shape;1976;g150bdce4cc7_0_8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77" name="Google Shape;1977;g150bdce4cc7_0_852"/>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1978" name="Shape 1978"/>
        <p:cNvGrpSpPr/>
        <p:nvPr/>
      </p:nvGrpSpPr>
      <p:grpSpPr>
        <a:xfrm>
          <a:off x="0" y="0"/>
          <a:ext cx="0" cy="0"/>
          <a:chOff x="0" y="0"/>
          <a:chExt cx="0" cy="0"/>
        </a:xfrm>
      </p:grpSpPr>
      <p:sp>
        <p:nvSpPr>
          <p:cNvPr id="1979" name="Google Shape;1979;g150bdce4cc7_0_8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80" name="Google Shape;1980;g150bdce4cc7_0_8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1981" name="Shape 1981"/>
        <p:cNvGrpSpPr/>
        <p:nvPr/>
      </p:nvGrpSpPr>
      <p:grpSpPr>
        <a:xfrm>
          <a:off x="0" y="0"/>
          <a:ext cx="0" cy="0"/>
          <a:chOff x="0" y="0"/>
          <a:chExt cx="0" cy="0"/>
        </a:xfrm>
      </p:grpSpPr>
      <p:sp>
        <p:nvSpPr>
          <p:cNvPr id="1982" name="Google Shape;1982;g150bdce4cc7_0_8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83" name="Google Shape;1983;g150bdce4cc7_0_8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1984" name="Shape 1984"/>
        <p:cNvGrpSpPr/>
        <p:nvPr/>
      </p:nvGrpSpPr>
      <p:grpSpPr>
        <a:xfrm>
          <a:off x="0" y="0"/>
          <a:ext cx="0" cy="0"/>
          <a:chOff x="0" y="0"/>
          <a:chExt cx="0" cy="0"/>
        </a:xfrm>
      </p:grpSpPr>
      <p:sp>
        <p:nvSpPr>
          <p:cNvPr id="1985" name="Google Shape;1985;g150bdce4cc7_0_86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986" name="Google Shape;1986;g150bdce4cc7_0_8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87" name="Google Shape;1987;g150bdce4cc7_0_8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1988" name="Shape 1988"/>
        <p:cNvGrpSpPr/>
        <p:nvPr/>
      </p:nvGrpSpPr>
      <p:grpSpPr>
        <a:xfrm>
          <a:off x="0" y="0"/>
          <a:ext cx="0" cy="0"/>
          <a:chOff x="0" y="0"/>
          <a:chExt cx="0" cy="0"/>
        </a:xfrm>
      </p:grpSpPr>
      <p:sp>
        <p:nvSpPr>
          <p:cNvPr id="1989" name="Google Shape;1989;g150bdce4cc7_0_86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1990" name="Google Shape;1990;g150bdce4cc7_0_8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1" name="Google Shape;1991;g150bdce4cc7_0_8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1992" name="Shape 1992"/>
        <p:cNvGrpSpPr/>
        <p:nvPr/>
      </p:nvGrpSpPr>
      <p:grpSpPr>
        <a:xfrm>
          <a:off x="0" y="0"/>
          <a:ext cx="0" cy="0"/>
          <a:chOff x="0" y="0"/>
          <a:chExt cx="0" cy="0"/>
        </a:xfrm>
      </p:grpSpPr>
      <p:sp>
        <p:nvSpPr>
          <p:cNvPr id="1993" name="Google Shape;1993;g150bdce4cc7_0_869"/>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1994" name="Google Shape;1994;g150bdce4cc7_0_8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5" name="Google Shape;1995;g150bdce4cc7_0_86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226" name="Shape 226"/>
        <p:cNvGrpSpPr/>
        <p:nvPr/>
      </p:nvGrpSpPr>
      <p:grpSpPr>
        <a:xfrm>
          <a:off x="0" y="0"/>
          <a:ext cx="0" cy="0"/>
          <a:chOff x="0" y="0"/>
          <a:chExt cx="0" cy="0"/>
        </a:xfrm>
      </p:grpSpPr>
      <p:cxnSp>
        <p:nvCxnSpPr>
          <p:cNvPr id="227" name="Google Shape;227;p72"/>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28" name="Google Shape;228;p72"/>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29" name="Google Shape;229;p72"/>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30" name="Google Shape;230;p72"/>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31" name="Google Shape;231;p72"/>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32" name="Google Shape;232;p72"/>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33" name="Google Shape;233;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4" name="Google Shape;234;p7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1996" name="Shape 1996"/>
        <p:cNvGrpSpPr/>
        <p:nvPr/>
      </p:nvGrpSpPr>
      <p:grpSpPr>
        <a:xfrm>
          <a:off x="0" y="0"/>
          <a:ext cx="0" cy="0"/>
          <a:chOff x="0" y="0"/>
          <a:chExt cx="0" cy="0"/>
        </a:xfrm>
      </p:grpSpPr>
      <p:cxnSp>
        <p:nvCxnSpPr>
          <p:cNvPr id="1997" name="Google Shape;1997;g150bdce4cc7_0_873"/>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1998" name="Google Shape;1998;g150bdce4cc7_0_8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1999" name="Google Shape;1999;g150bdce4cc7_0_87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2000" name="Shape 2000"/>
        <p:cNvGrpSpPr/>
        <p:nvPr/>
      </p:nvGrpSpPr>
      <p:grpSpPr>
        <a:xfrm>
          <a:off x="0" y="0"/>
          <a:ext cx="0" cy="0"/>
          <a:chOff x="0" y="0"/>
          <a:chExt cx="0" cy="0"/>
        </a:xfrm>
      </p:grpSpPr>
      <p:cxnSp>
        <p:nvCxnSpPr>
          <p:cNvPr id="2001" name="Google Shape;2001;g150bdce4cc7_0_877"/>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002" name="Google Shape;2002;g150bdce4cc7_0_8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03" name="Google Shape;2003;g150bdce4cc7_0_8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2004" name="Shape 2004"/>
        <p:cNvGrpSpPr/>
        <p:nvPr/>
      </p:nvGrpSpPr>
      <p:grpSpPr>
        <a:xfrm>
          <a:off x="0" y="0"/>
          <a:ext cx="0" cy="0"/>
          <a:chOff x="0" y="0"/>
          <a:chExt cx="0" cy="0"/>
        </a:xfrm>
      </p:grpSpPr>
      <p:cxnSp>
        <p:nvCxnSpPr>
          <p:cNvPr id="2005" name="Google Shape;2005;g150bdce4cc7_0_881"/>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006" name="Google Shape;2006;g150bdce4cc7_0_8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07" name="Google Shape;2007;g150bdce4cc7_0_8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2008" name="Shape 2008"/>
        <p:cNvGrpSpPr/>
        <p:nvPr/>
      </p:nvGrpSpPr>
      <p:grpSpPr>
        <a:xfrm>
          <a:off x="0" y="0"/>
          <a:ext cx="0" cy="0"/>
          <a:chOff x="0" y="0"/>
          <a:chExt cx="0" cy="0"/>
        </a:xfrm>
      </p:grpSpPr>
      <p:cxnSp>
        <p:nvCxnSpPr>
          <p:cNvPr id="2009" name="Google Shape;2009;g150bdce4cc7_0_885"/>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2010" name="Google Shape;2010;g150bdce4cc7_0_8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11" name="Google Shape;2011;g150bdce4cc7_0_8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2012" name="Shape 2012"/>
        <p:cNvGrpSpPr/>
        <p:nvPr/>
      </p:nvGrpSpPr>
      <p:grpSpPr>
        <a:xfrm>
          <a:off x="0" y="0"/>
          <a:ext cx="0" cy="0"/>
          <a:chOff x="0" y="0"/>
          <a:chExt cx="0" cy="0"/>
        </a:xfrm>
      </p:grpSpPr>
      <p:sp>
        <p:nvSpPr>
          <p:cNvPr id="2013" name="Google Shape;2013;g150bdce4cc7_0_889"/>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150bdce4cc7_0_8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15" name="Google Shape;2015;g150bdce4cc7_0_88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2016" name="Shape 2016"/>
        <p:cNvGrpSpPr/>
        <p:nvPr/>
      </p:nvGrpSpPr>
      <p:grpSpPr>
        <a:xfrm>
          <a:off x="0" y="0"/>
          <a:ext cx="0" cy="0"/>
          <a:chOff x="0" y="0"/>
          <a:chExt cx="0" cy="0"/>
        </a:xfrm>
      </p:grpSpPr>
      <p:sp>
        <p:nvSpPr>
          <p:cNvPr id="2017" name="Google Shape;2017;g150bdce4cc7_0_8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150bdce4cc7_0_8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19" name="Google Shape;2019;g150bdce4cc7_0_8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2020" name="Shape 2020"/>
        <p:cNvGrpSpPr/>
        <p:nvPr/>
      </p:nvGrpSpPr>
      <p:grpSpPr>
        <a:xfrm>
          <a:off x="0" y="0"/>
          <a:ext cx="0" cy="0"/>
          <a:chOff x="0" y="0"/>
          <a:chExt cx="0" cy="0"/>
        </a:xfrm>
      </p:grpSpPr>
      <p:sp>
        <p:nvSpPr>
          <p:cNvPr id="2021" name="Google Shape;2021;g150bdce4cc7_0_897"/>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150bdce4cc7_0_8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23" name="Google Shape;2023;g150bdce4cc7_0_8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2024" name="Shape 2024"/>
        <p:cNvGrpSpPr/>
        <p:nvPr/>
      </p:nvGrpSpPr>
      <p:grpSpPr>
        <a:xfrm>
          <a:off x="0" y="0"/>
          <a:ext cx="0" cy="0"/>
          <a:chOff x="0" y="0"/>
          <a:chExt cx="0" cy="0"/>
        </a:xfrm>
      </p:grpSpPr>
      <p:sp>
        <p:nvSpPr>
          <p:cNvPr id="2025" name="Google Shape;2025;g150bdce4cc7_0_90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150bdce4cc7_0_9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27" name="Google Shape;2027;g150bdce4cc7_0_9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2028" name="Shape 2028"/>
        <p:cNvGrpSpPr/>
        <p:nvPr/>
      </p:nvGrpSpPr>
      <p:grpSpPr>
        <a:xfrm>
          <a:off x="0" y="0"/>
          <a:ext cx="0" cy="0"/>
          <a:chOff x="0" y="0"/>
          <a:chExt cx="0" cy="0"/>
        </a:xfrm>
      </p:grpSpPr>
      <p:sp>
        <p:nvSpPr>
          <p:cNvPr id="2029" name="Google Shape;2029;g150bdce4cc7_0_90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150bdce4cc7_0_9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1" name="Google Shape;2031;g150bdce4cc7_0_90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2032" name="Shape 2032"/>
        <p:cNvGrpSpPr/>
        <p:nvPr/>
      </p:nvGrpSpPr>
      <p:grpSpPr>
        <a:xfrm>
          <a:off x="0" y="0"/>
          <a:ext cx="0" cy="0"/>
          <a:chOff x="0" y="0"/>
          <a:chExt cx="0" cy="0"/>
        </a:xfrm>
      </p:grpSpPr>
      <p:sp>
        <p:nvSpPr>
          <p:cNvPr id="2033" name="Google Shape;2033;g150bdce4cc7_0_90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g150bdce4cc7_0_9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5" name="Google Shape;2035;g150bdce4cc7_0_9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235" name="Shape 235"/>
        <p:cNvGrpSpPr/>
        <p:nvPr/>
      </p:nvGrpSpPr>
      <p:grpSpPr>
        <a:xfrm>
          <a:off x="0" y="0"/>
          <a:ext cx="0" cy="0"/>
          <a:chOff x="0" y="0"/>
          <a:chExt cx="0" cy="0"/>
        </a:xfrm>
      </p:grpSpPr>
      <p:sp>
        <p:nvSpPr>
          <p:cNvPr id="236" name="Google Shape;236;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7" name="Google Shape;237;p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2036" name="Shape 2036"/>
        <p:cNvGrpSpPr/>
        <p:nvPr/>
      </p:nvGrpSpPr>
      <p:grpSpPr>
        <a:xfrm>
          <a:off x="0" y="0"/>
          <a:ext cx="0" cy="0"/>
          <a:chOff x="0" y="0"/>
          <a:chExt cx="0" cy="0"/>
        </a:xfrm>
      </p:grpSpPr>
      <p:sp>
        <p:nvSpPr>
          <p:cNvPr id="2037" name="Google Shape;2037;g150bdce4cc7_0_91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g150bdce4cc7_0_9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39" name="Google Shape;2039;g150bdce4cc7_0_9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2040" name="Shape 2040"/>
        <p:cNvGrpSpPr/>
        <p:nvPr/>
      </p:nvGrpSpPr>
      <p:grpSpPr>
        <a:xfrm>
          <a:off x="0" y="0"/>
          <a:ext cx="0" cy="0"/>
          <a:chOff x="0" y="0"/>
          <a:chExt cx="0" cy="0"/>
        </a:xfrm>
      </p:grpSpPr>
      <p:sp>
        <p:nvSpPr>
          <p:cNvPr id="2041" name="Google Shape;2041;g150bdce4cc7_0_917"/>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g150bdce4cc7_0_9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43" name="Google Shape;2043;g150bdce4cc7_0_9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2044" name="Shape 2044"/>
        <p:cNvGrpSpPr/>
        <p:nvPr/>
      </p:nvGrpSpPr>
      <p:grpSpPr>
        <a:xfrm>
          <a:off x="0" y="0"/>
          <a:ext cx="0" cy="0"/>
          <a:chOff x="0" y="0"/>
          <a:chExt cx="0" cy="0"/>
        </a:xfrm>
      </p:grpSpPr>
      <p:cxnSp>
        <p:nvCxnSpPr>
          <p:cNvPr id="2045" name="Google Shape;2045;g150bdce4cc7_0_921"/>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2046" name="Google Shape;2046;g150bdce4cc7_0_9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47" name="Google Shape;2047;g150bdce4cc7_0_921"/>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2048" name="Shape 2048"/>
        <p:cNvGrpSpPr/>
        <p:nvPr/>
      </p:nvGrpSpPr>
      <p:grpSpPr>
        <a:xfrm>
          <a:off x="0" y="0"/>
          <a:ext cx="0" cy="0"/>
          <a:chOff x="0" y="0"/>
          <a:chExt cx="0" cy="0"/>
        </a:xfrm>
      </p:grpSpPr>
      <p:cxnSp>
        <p:nvCxnSpPr>
          <p:cNvPr id="2049" name="Google Shape;2049;g150bdce4cc7_0_925"/>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050" name="Google Shape;2050;g150bdce4cc7_0_9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51" name="Google Shape;2051;g150bdce4cc7_0_92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2052" name="Shape 2052"/>
        <p:cNvGrpSpPr/>
        <p:nvPr/>
      </p:nvGrpSpPr>
      <p:grpSpPr>
        <a:xfrm>
          <a:off x="0" y="0"/>
          <a:ext cx="0" cy="0"/>
          <a:chOff x="0" y="0"/>
          <a:chExt cx="0" cy="0"/>
        </a:xfrm>
      </p:grpSpPr>
      <p:cxnSp>
        <p:nvCxnSpPr>
          <p:cNvPr id="2053" name="Google Shape;2053;g150bdce4cc7_0_929"/>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054" name="Google Shape;2054;g150bdce4cc7_0_9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55" name="Google Shape;2055;g150bdce4cc7_0_92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2056" name="Shape 2056"/>
        <p:cNvGrpSpPr/>
        <p:nvPr/>
      </p:nvGrpSpPr>
      <p:grpSpPr>
        <a:xfrm>
          <a:off x="0" y="0"/>
          <a:ext cx="0" cy="0"/>
          <a:chOff x="0" y="0"/>
          <a:chExt cx="0" cy="0"/>
        </a:xfrm>
      </p:grpSpPr>
      <p:cxnSp>
        <p:nvCxnSpPr>
          <p:cNvPr id="2057" name="Google Shape;2057;g150bdce4cc7_0_933"/>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2058" name="Google Shape;2058;g150bdce4cc7_0_9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59" name="Google Shape;2059;g150bdce4cc7_0_93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2060" name="Shape 2060"/>
        <p:cNvGrpSpPr/>
        <p:nvPr/>
      </p:nvGrpSpPr>
      <p:grpSpPr>
        <a:xfrm>
          <a:off x="0" y="0"/>
          <a:ext cx="0" cy="0"/>
          <a:chOff x="0" y="0"/>
          <a:chExt cx="0" cy="0"/>
        </a:xfrm>
      </p:grpSpPr>
      <p:sp>
        <p:nvSpPr>
          <p:cNvPr id="2061" name="Google Shape;2061;g150bdce4cc7_0_937"/>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g150bdce4cc7_0_9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63" name="Google Shape;2063;g150bdce4cc7_0_937"/>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2064" name="Shape 2064"/>
        <p:cNvGrpSpPr/>
        <p:nvPr/>
      </p:nvGrpSpPr>
      <p:grpSpPr>
        <a:xfrm>
          <a:off x="0" y="0"/>
          <a:ext cx="0" cy="0"/>
          <a:chOff x="0" y="0"/>
          <a:chExt cx="0" cy="0"/>
        </a:xfrm>
      </p:grpSpPr>
      <p:sp>
        <p:nvSpPr>
          <p:cNvPr id="2065" name="Google Shape;2065;g150bdce4cc7_0_94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g150bdce4cc7_0_9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67" name="Google Shape;2067;g150bdce4cc7_0_9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2068" name="Shape 2068"/>
        <p:cNvGrpSpPr/>
        <p:nvPr/>
      </p:nvGrpSpPr>
      <p:grpSpPr>
        <a:xfrm>
          <a:off x="0" y="0"/>
          <a:ext cx="0" cy="0"/>
          <a:chOff x="0" y="0"/>
          <a:chExt cx="0" cy="0"/>
        </a:xfrm>
      </p:grpSpPr>
      <p:sp>
        <p:nvSpPr>
          <p:cNvPr id="2069" name="Google Shape;2069;g150bdce4cc7_0_945"/>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g150bdce4cc7_0_9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1" name="Google Shape;2071;g150bdce4cc7_0_94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2072" name="Shape 2072"/>
        <p:cNvGrpSpPr/>
        <p:nvPr/>
      </p:nvGrpSpPr>
      <p:grpSpPr>
        <a:xfrm>
          <a:off x="0" y="0"/>
          <a:ext cx="0" cy="0"/>
          <a:chOff x="0" y="0"/>
          <a:chExt cx="0" cy="0"/>
        </a:xfrm>
      </p:grpSpPr>
      <p:sp>
        <p:nvSpPr>
          <p:cNvPr id="2073" name="Google Shape;2073;g150bdce4cc7_0_949"/>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g150bdce4cc7_0_9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5" name="Google Shape;2075;g150bdce4cc7_0_94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238" name="Shape 238"/>
        <p:cNvGrpSpPr/>
        <p:nvPr/>
      </p:nvGrpSpPr>
      <p:grpSpPr>
        <a:xfrm>
          <a:off x="0" y="0"/>
          <a:ext cx="0" cy="0"/>
          <a:chOff x="0" y="0"/>
          <a:chExt cx="0" cy="0"/>
        </a:xfrm>
      </p:grpSpPr>
      <p:sp>
        <p:nvSpPr>
          <p:cNvPr id="239" name="Google Shape;239;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0" name="Google Shape;240;p7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2076" name="Shape 2076"/>
        <p:cNvGrpSpPr/>
        <p:nvPr/>
      </p:nvGrpSpPr>
      <p:grpSpPr>
        <a:xfrm>
          <a:off x="0" y="0"/>
          <a:ext cx="0" cy="0"/>
          <a:chOff x="0" y="0"/>
          <a:chExt cx="0" cy="0"/>
        </a:xfrm>
      </p:grpSpPr>
      <p:cxnSp>
        <p:nvCxnSpPr>
          <p:cNvPr id="2077" name="Google Shape;2077;g150bdce4cc7_0_953"/>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078" name="Google Shape;2078;g150bdce4cc7_0_9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79" name="Google Shape;2079;g150bdce4cc7_0_953"/>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2080" name="Shape 2080"/>
        <p:cNvGrpSpPr/>
        <p:nvPr/>
      </p:nvGrpSpPr>
      <p:grpSpPr>
        <a:xfrm>
          <a:off x="0" y="0"/>
          <a:ext cx="0" cy="0"/>
          <a:chOff x="0" y="0"/>
          <a:chExt cx="0" cy="0"/>
        </a:xfrm>
      </p:grpSpPr>
      <p:cxnSp>
        <p:nvCxnSpPr>
          <p:cNvPr id="2081" name="Google Shape;2081;g150bdce4cc7_0_95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082" name="Google Shape;2082;g150bdce4cc7_0_9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83" name="Google Shape;2083;g150bdce4cc7_0_95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2084" name="Shape 2084"/>
        <p:cNvGrpSpPr/>
        <p:nvPr/>
      </p:nvGrpSpPr>
      <p:grpSpPr>
        <a:xfrm>
          <a:off x="0" y="0"/>
          <a:ext cx="0" cy="0"/>
          <a:chOff x="0" y="0"/>
          <a:chExt cx="0" cy="0"/>
        </a:xfrm>
      </p:grpSpPr>
      <p:cxnSp>
        <p:nvCxnSpPr>
          <p:cNvPr id="2085" name="Google Shape;2085;g150bdce4cc7_0_96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086" name="Google Shape;2086;g150bdce4cc7_0_9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87" name="Google Shape;2087;g150bdce4cc7_0_96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2088" name="Shape 2088"/>
        <p:cNvGrpSpPr/>
        <p:nvPr/>
      </p:nvGrpSpPr>
      <p:grpSpPr>
        <a:xfrm>
          <a:off x="0" y="0"/>
          <a:ext cx="0" cy="0"/>
          <a:chOff x="0" y="0"/>
          <a:chExt cx="0" cy="0"/>
        </a:xfrm>
      </p:grpSpPr>
      <p:cxnSp>
        <p:nvCxnSpPr>
          <p:cNvPr id="2089" name="Google Shape;2089;g150bdce4cc7_0_965"/>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2090" name="Google Shape;2090;g150bdce4cc7_0_9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91" name="Google Shape;2091;g150bdce4cc7_0_96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2092" name="Shape 2092"/>
        <p:cNvGrpSpPr/>
        <p:nvPr/>
      </p:nvGrpSpPr>
      <p:grpSpPr>
        <a:xfrm>
          <a:off x="0" y="0"/>
          <a:ext cx="0" cy="0"/>
          <a:chOff x="0" y="0"/>
          <a:chExt cx="0" cy="0"/>
        </a:xfrm>
      </p:grpSpPr>
      <p:cxnSp>
        <p:nvCxnSpPr>
          <p:cNvPr id="2093" name="Google Shape;2093;g150bdce4cc7_0_969"/>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094" name="Google Shape;2094;g150bdce4cc7_0_9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095" name="Google Shape;2095;g150bdce4cc7_0_969"/>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2096" name="Shape 2096"/>
        <p:cNvGrpSpPr/>
        <p:nvPr/>
      </p:nvGrpSpPr>
      <p:grpSpPr>
        <a:xfrm>
          <a:off x="0" y="0"/>
          <a:ext cx="0" cy="0"/>
          <a:chOff x="0" y="0"/>
          <a:chExt cx="0" cy="0"/>
        </a:xfrm>
      </p:grpSpPr>
      <p:cxnSp>
        <p:nvCxnSpPr>
          <p:cNvPr id="2097" name="Google Shape;2097;g150bdce4cc7_0_97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098" name="Google Shape;2098;g150bdce4cc7_0_9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2099" name="Google Shape;2099;g150bdce4cc7_0_97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2100" name="Shape 2100"/>
        <p:cNvGrpSpPr/>
        <p:nvPr/>
      </p:nvGrpSpPr>
      <p:grpSpPr>
        <a:xfrm>
          <a:off x="0" y="0"/>
          <a:ext cx="0" cy="0"/>
          <a:chOff x="0" y="0"/>
          <a:chExt cx="0" cy="0"/>
        </a:xfrm>
      </p:grpSpPr>
      <p:cxnSp>
        <p:nvCxnSpPr>
          <p:cNvPr id="2101" name="Google Shape;2101;g150bdce4cc7_0_97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102" name="Google Shape;2102;g150bdce4cc7_0_9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03" name="Google Shape;2103;g150bdce4cc7_0_97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2104" name="Shape 2104"/>
        <p:cNvGrpSpPr/>
        <p:nvPr/>
      </p:nvGrpSpPr>
      <p:grpSpPr>
        <a:xfrm>
          <a:off x="0" y="0"/>
          <a:ext cx="0" cy="0"/>
          <a:chOff x="0" y="0"/>
          <a:chExt cx="0" cy="0"/>
        </a:xfrm>
      </p:grpSpPr>
      <p:cxnSp>
        <p:nvCxnSpPr>
          <p:cNvPr id="2105" name="Google Shape;2105;g150bdce4cc7_0_98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106" name="Google Shape;2106;g150bdce4cc7_0_9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07" name="Google Shape;2107;g150bdce4cc7_0_9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2108" name="Shape 2108"/>
        <p:cNvGrpSpPr/>
        <p:nvPr/>
      </p:nvGrpSpPr>
      <p:grpSpPr>
        <a:xfrm>
          <a:off x="0" y="0"/>
          <a:ext cx="0" cy="0"/>
          <a:chOff x="0" y="0"/>
          <a:chExt cx="0" cy="0"/>
        </a:xfrm>
      </p:grpSpPr>
      <p:cxnSp>
        <p:nvCxnSpPr>
          <p:cNvPr id="2109" name="Google Shape;2109;g150bdce4cc7_0_985"/>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2110" name="Google Shape;2110;g150bdce4cc7_0_985"/>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111" name="Google Shape;2111;g150bdce4cc7_0_985"/>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112" name="Google Shape;2112;g150bdce4cc7_0_985"/>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2113" name="Google Shape;2113;g150bdce4cc7_0_9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14" name="Google Shape;2114;g150bdce4cc7_0_985"/>
          <p:cNvPicPr preferRelativeResize="0"/>
          <p:nvPr/>
        </p:nvPicPr>
        <p:blipFill rotWithShape="1">
          <a:blip r:embed="rId2">
            <a:alphaModFix/>
          </a:blip>
          <a:srcRect b="11585" l="0" r="0" t="11578"/>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2115" name="Shape 2115"/>
        <p:cNvGrpSpPr/>
        <p:nvPr/>
      </p:nvGrpSpPr>
      <p:grpSpPr>
        <a:xfrm>
          <a:off x="0" y="0"/>
          <a:ext cx="0" cy="0"/>
          <a:chOff x="0" y="0"/>
          <a:chExt cx="0" cy="0"/>
        </a:xfrm>
      </p:grpSpPr>
      <p:cxnSp>
        <p:nvCxnSpPr>
          <p:cNvPr id="2116" name="Google Shape;2116;g150bdce4cc7_0_992"/>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117" name="Google Shape;2117;g150bdce4cc7_0_992"/>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18" name="Google Shape;2118;g150bdce4cc7_0_992"/>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19" name="Google Shape;2119;g150bdce4cc7_0_992"/>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120" name="Google Shape;2120;g150bdce4cc7_0_9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21" name="Google Shape;2121;g150bdce4cc7_0_99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7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243" name="Google Shape;243;p7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244" name="Google Shape;244;p7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245" name="Google Shape;245;p7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246" name="Google Shape;246;p7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247" name="Google Shape;247;p7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248" name="Google Shape;248;p7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249" name="Google Shape;249;p7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0" name="Google Shape;250;p7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1" name="Google Shape;251;p7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2" name="Google Shape;252;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3" name="Google Shape;253;p75"/>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2122" name="Shape 2122"/>
        <p:cNvGrpSpPr/>
        <p:nvPr/>
      </p:nvGrpSpPr>
      <p:grpSpPr>
        <a:xfrm>
          <a:off x="0" y="0"/>
          <a:ext cx="0" cy="0"/>
          <a:chOff x="0" y="0"/>
          <a:chExt cx="0" cy="0"/>
        </a:xfrm>
      </p:grpSpPr>
      <p:cxnSp>
        <p:nvCxnSpPr>
          <p:cNvPr id="2123" name="Google Shape;2123;g150bdce4cc7_0_999"/>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124" name="Google Shape;2124;g150bdce4cc7_0_999"/>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25" name="Google Shape;2125;g150bdce4cc7_0_999"/>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126" name="Google Shape;2126;g150bdce4cc7_0_999"/>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127" name="Google Shape;2127;g150bdce4cc7_0_9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28" name="Google Shape;2128;g150bdce4cc7_0_9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2129" name="Shape 2129"/>
        <p:cNvGrpSpPr/>
        <p:nvPr/>
      </p:nvGrpSpPr>
      <p:grpSpPr>
        <a:xfrm>
          <a:off x="0" y="0"/>
          <a:ext cx="0" cy="0"/>
          <a:chOff x="0" y="0"/>
          <a:chExt cx="0" cy="0"/>
        </a:xfrm>
      </p:grpSpPr>
      <p:cxnSp>
        <p:nvCxnSpPr>
          <p:cNvPr id="2130" name="Google Shape;2130;g150bdce4cc7_0_1006"/>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2131" name="Google Shape;2131;g150bdce4cc7_0_1006"/>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2132" name="Google Shape;2132;g150bdce4cc7_0_1006"/>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2133" name="Google Shape;2133;g150bdce4cc7_0_1006"/>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2134" name="Google Shape;2134;g150bdce4cc7_0_10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35" name="Google Shape;2135;g150bdce4cc7_0_10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2136" name="Shape 2136"/>
        <p:cNvGrpSpPr/>
        <p:nvPr/>
      </p:nvGrpSpPr>
      <p:grpSpPr>
        <a:xfrm>
          <a:off x="0" y="0"/>
          <a:ext cx="0" cy="0"/>
          <a:chOff x="0" y="0"/>
          <a:chExt cx="0" cy="0"/>
        </a:xfrm>
      </p:grpSpPr>
      <p:sp>
        <p:nvSpPr>
          <p:cNvPr id="2137" name="Google Shape;2137;g150bdce4cc7_0_1013"/>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8" name="Google Shape;2138;g150bdce4cc7_0_1013"/>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2139" name="Google Shape;2139;g150bdce4cc7_0_1013"/>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2140" name="Google Shape;2140;g150bdce4cc7_0_1013"/>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2141" name="Google Shape;2141;g150bdce4cc7_0_1013"/>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2142" name="Google Shape;2142;g150bdce4cc7_0_10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2143" name="Shape 2143"/>
        <p:cNvGrpSpPr/>
        <p:nvPr/>
      </p:nvGrpSpPr>
      <p:grpSpPr>
        <a:xfrm>
          <a:off x="0" y="0"/>
          <a:ext cx="0" cy="0"/>
          <a:chOff x="0" y="0"/>
          <a:chExt cx="0" cy="0"/>
        </a:xfrm>
      </p:grpSpPr>
      <p:sp>
        <p:nvSpPr>
          <p:cNvPr id="2144" name="Google Shape;2144;g150bdce4cc7_0_1020"/>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5" name="Google Shape;2145;g150bdce4cc7_0_1020"/>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146" name="Google Shape;2146;g150bdce4cc7_0_1020"/>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147" name="Google Shape;2147;g150bdce4cc7_0_1020"/>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148" name="Google Shape;2148;g150bdce4cc7_0_1020"/>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149" name="Google Shape;2149;g150bdce4cc7_0_10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50" name="Google Shape;2150;g150bdce4cc7_0_102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2151" name="Shape 2151"/>
        <p:cNvGrpSpPr/>
        <p:nvPr/>
      </p:nvGrpSpPr>
      <p:grpSpPr>
        <a:xfrm>
          <a:off x="0" y="0"/>
          <a:ext cx="0" cy="0"/>
          <a:chOff x="0" y="0"/>
          <a:chExt cx="0" cy="0"/>
        </a:xfrm>
      </p:grpSpPr>
      <p:sp>
        <p:nvSpPr>
          <p:cNvPr id="2152" name="Google Shape;2152;g150bdce4cc7_0_102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53" name="Google Shape;2153;g150bdce4cc7_0_102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154" name="Google Shape;2154;g150bdce4cc7_0_102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155" name="Google Shape;2155;g150bdce4cc7_0_102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156" name="Google Shape;2156;g150bdce4cc7_0_102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157" name="Google Shape;2157;g150bdce4cc7_0_10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58" name="Google Shape;2158;g150bdce4cc7_0_102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2159" name="Shape 2159"/>
        <p:cNvGrpSpPr/>
        <p:nvPr/>
      </p:nvGrpSpPr>
      <p:grpSpPr>
        <a:xfrm>
          <a:off x="0" y="0"/>
          <a:ext cx="0" cy="0"/>
          <a:chOff x="0" y="0"/>
          <a:chExt cx="0" cy="0"/>
        </a:xfrm>
      </p:grpSpPr>
      <p:sp>
        <p:nvSpPr>
          <p:cNvPr id="2160" name="Google Shape;2160;g150bdce4cc7_0_1036"/>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61" name="Google Shape;2161;g150bdce4cc7_0_1036"/>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2162" name="Google Shape;2162;g150bdce4cc7_0_1036"/>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2163" name="Google Shape;2163;g150bdce4cc7_0_1036"/>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2164" name="Google Shape;2164;g150bdce4cc7_0_1036"/>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2165" name="Google Shape;2165;g150bdce4cc7_0_10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66" name="Google Shape;2166;g150bdce4cc7_0_103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2167" name="Shape 2167"/>
        <p:cNvGrpSpPr/>
        <p:nvPr/>
      </p:nvGrpSpPr>
      <p:grpSpPr>
        <a:xfrm>
          <a:off x="0" y="0"/>
          <a:ext cx="0" cy="0"/>
          <a:chOff x="0" y="0"/>
          <a:chExt cx="0" cy="0"/>
        </a:xfrm>
      </p:grpSpPr>
      <p:sp>
        <p:nvSpPr>
          <p:cNvPr id="2168" name="Google Shape;2168;g150bdce4cc7_0_1044"/>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g150bdce4cc7_0_10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2170" name="Shape 2170"/>
        <p:cNvGrpSpPr/>
        <p:nvPr/>
      </p:nvGrpSpPr>
      <p:grpSpPr>
        <a:xfrm>
          <a:off x="0" y="0"/>
          <a:ext cx="0" cy="0"/>
          <a:chOff x="0" y="0"/>
          <a:chExt cx="0" cy="0"/>
        </a:xfrm>
      </p:grpSpPr>
      <p:sp>
        <p:nvSpPr>
          <p:cNvPr id="2171" name="Google Shape;2171;g150bdce4cc7_0_104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g150bdce4cc7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73" name="Google Shape;2173;g150bdce4cc7_0_10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2174" name="Shape 2174"/>
        <p:cNvGrpSpPr/>
        <p:nvPr/>
      </p:nvGrpSpPr>
      <p:grpSpPr>
        <a:xfrm>
          <a:off x="0" y="0"/>
          <a:ext cx="0" cy="0"/>
          <a:chOff x="0" y="0"/>
          <a:chExt cx="0" cy="0"/>
        </a:xfrm>
      </p:grpSpPr>
      <p:sp>
        <p:nvSpPr>
          <p:cNvPr id="2175" name="Google Shape;2175;g150bdce4cc7_0_105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g150bdce4cc7_0_10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77" name="Google Shape;2177;g150bdce4cc7_0_10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2178" name="Shape 2178"/>
        <p:cNvGrpSpPr/>
        <p:nvPr/>
      </p:nvGrpSpPr>
      <p:grpSpPr>
        <a:xfrm>
          <a:off x="0" y="0"/>
          <a:ext cx="0" cy="0"/>
          <a:chOff x="0" y="0"/>
          <a:chExt cx="0" cy="0"/>
        </a:xfrm>
      </p:grpSpPr>
      <p:sp>
        <p:nvSpPr>
          <p:cNvPr id="2179" name="Google Shape;2179;g150bdce4cc7_0_1055"/>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g150bdce4cc7_0_10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181" name="Google Shape;2181;g150bdce4cc7_0_10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76"/>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56" name="Google Shape;256;p76"/>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57" name="Google Shape;257;p76"/>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58" name="Google Shape;258;p76"/>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59" name="Google Shape;259;p76"/>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60" name="Google Shape;260;p76"/>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61" name="Google Shape;261;p76"/>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62" name="Google Shape;262;p76"/>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63" name="Google Shape;263;p76"/>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64" name="Google Shape;264;p76"/>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65" name="Google Shape;265;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6" name="Google Shape;266;p76"/>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2182" name="Shape 2182"/>
        <p:cNvGrpSpPr/>
        <p:nvPr/>
      </p:nvGrpSpPr>
      <p:grpSpPr>
        <a:xfrm>
          <a:off x="0" y="0"/>
          <a:ext cx="0" cy="0"/>
          <a:chOff x="0" y="0"/>
          <a:chExt cx="0" cy="0"/>
        </a:xfrm>
      </p:grpSpPr>
      <p:grpSp>
        <p:nvGrpSpPr>
          <p:cNvPr id="2183" name="Google Shape;2183;g150bdce4cc7_0_1059"/>
          <p:cNvGrpSpPr/>
          <p:nvPr/>
        </p:nvGrpSpPr>
        <p:grpSpPr>
          <a:xfrm>
            <a:off x="5478013" y="1350232"/>
            <a:ext cx="2484978" cy="2464336"/>
            <a:chOff x="5478013" y="1350232"/>
            <a:chExt cx="2484978" cy="2464336"/>
          </a:xfrm>
        </p:grpSpPr>
        <p:sp>
          <p:nvSpPr>
            <p:cNvPr id="2184" name="Google Shape;2184;g150bdce4cc7_0_105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2185" name="Google Shape;2185;g150bdce4cc7_0_105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2186" name="Google Shape;2186;g150bdce4cc7_0_105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2187" name="Google Shape;2187;g150bdce4cc7_0_105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2188" name="Google Shape;2188;g150bdce4cc7_0_10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2189" name="Shape 2189"/>
        <p:cNvGrpSpPr/>
        <p:nvPr/>
      </p:nvGrpSpPr>
      <p:grpSpPr>
        <a:xfrm>
          <a:off x="0" y="0"/>
          <a:ext cx="0" cy="0"/>
          <a:chOff x="0" y="0"/>
          <a:chExt cx="0" cy="0"/>
        </a:xfrm>
      </p:grpSpPr>
      <p:grpSp>
        <p:nvGrpSpPr>
          <p:cNvPr id="2190" name="Google Shape;2190;g150bdce4cc7_0_1066"/>
          <p:cNvGrpSpPr/>
          <p:nvPr/>
        </p:nvGrpSpPr>
        <p:grpSpPr>
          <a:xfrm>
            <a:off x="5478013" y="1350232"/>
            <a:ext cx="2484978" cy="2464336"/>
            <a:chOff x="5478013" y="1350232"/>
            <a:chExt cx="2484978" cy="2464336"/>
          </a:xfrm>
        </p:grpSpPr>
        <p:sp>
          <p:nvSpPr>
            <p:cNvPr id="2191" name="Google Shape;2191;g150bdce4cc7_0_106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2192" name="Google Shape;2192;g150bdce4cc7_0_106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2193" name="Google Shape;2193;g150bdce4cc7_0_106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2194" name="Google Shape;2194;g150bdce4cc7_0_106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2195" name="Google Shape;2195;g150bdce4cc7_0_10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2196" name="Shape 2196"/>
        <p:cNvGrpSpPr/>
        <p:nvPr/>
      </p:nvGrpSpPr>
      <p:grpSpPr>
        <a:xfrm>
          <a:off x="0" y="0"/>
          <a:ext cx="0" cy="0"/>
          <a:chOff x="0" y="0"/>
          <a:chExt cx="0" cy="0"/>
        </a:xfrm>
      </p:grpSpPr>
      <p:grpSp>
        <p:nvGrpSpPr>
          <p:cNvPr id="2197" name="Google Shape;2197;g150bdce4cc7_0_1073"/>
          <p:cNvGrpSpPr/>
          <p:nvPr/>
        </p:nvGrpSpPr>
        <p:grpSpPr>
          <a:xfrm>
            <a:off x="5478013" y="1350232"/>
            <a:ext cx="2484978" cy="2464336"/>
            <a:chOff x="5478013" y="1350232"/>
            <a:chExt cx="2484978" cy="2464336"/>
          </a:xfrm>
        </p:grpSpPr>
        <p:sp>
          <p:nvSpPr>
            <p:cNvPr id="2198" name="Google Shape;2198;g150bdce4cc7_0_1073"/>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2199" name="Google Shape;2199;g150bdce4cc7_0_1073"/>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2200" name="Google Shape;2200;g150bdce4cc7_0_1073"/>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2201" name="Google Shape;2201;g150bdce4cc7_0_1073"/>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2202" name="Google Shape;2202;g150bdce4cc7_0_10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2203" name="Shape 2203"/>
        <p:cNvGrpSpPr/>
        <p:nvPr/>
      </p:nvGrpSpPr>
      <p:grpSpPr>
        <a:xfrm>
          <a:off x="0" y="0"/>
          <a:ext cx="0" cy="0"/>
          <a:chOff x="0" y="0"/>
          <a:chExt cx="0" cy="0"/>
        </a:xfrm>
      </p:grpSpPr>
      <p:sp>
        <p:nvSpPr>
          <p:cNvPr id="2204" name="Google Shape;2204;g150bdce4cc7_0_108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2205" name="Google Shape;2205;g150bdce4cc7_0_108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g150bdce4cc7_0_10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2207" name="Shape 2207"/>
        <p:cNvGrpSpPr/>
        <p:nvPr/>
      </p:nvGrpSpPr>
      <p:grpSpPr>
        <a:xfrm>
          <a:off x="0" y="0"/>
          <a:ext cx="0" cy="0"/>
          <a:chOff x="0" y="0"/>
          <a:chExt cx="0" cy="0"/>
        </a:xfrm>
      </p:grpSpPr>
      <p:sp>
        <p:nvSpPr>
          <p:cNvPr id="2208" name="Google Shape;2208;g150bdce4cc7_0_108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209" name="Google Shape;2209;g150bdce4cc7_0_108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g150bdce4cc7_0_10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2211" name="Shape 2211"/>
        <p:cNvGrpSpPr/>
        <p:nvPr/>
      </p:nvGrpSpPr>
      <p:grpSpPr>
        <a:xfrm>
          <a:off x="0" y="0"/>
          <a:ext cx="0" cy="0"/>
          <a:chOff x="0" y="0"/>
          <a:chExt cx="0" cy="0"/>
        </a:xfrm>
      </p:grpSpPr>
      <p:sp>
        <p:nvSpPr>
          <p:cNvPr id="2212" name="Google Shape;2212;g150bdce4cc7_0_108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213" name="Google Shape;2213;g150bdce4cc7_0_108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g150bdce4cc7_0_10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2215" name="Shape 2215"/>
        <p:cNvGrpSpPr/>
        <p:nvPr/>
      </p:nvGrpSpPr>
      <p:grpSpPr>
        <a:xfrm>
          <a:off x="0" y="0"/>
          <a:ext cx="0" cy="0"/>
          <a:chOff x="0" y="0"/>
          <a:chExt cx="0" cy="0"/>
        </a:xfrm>
      </p:grpSpPr>
      <p:sp>
        <p:nvSpPr>
          <p:cNvPr id="2216" name="Google Shape;2216;g150bdce4cc7_0_1092"/>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2217" name="Google Shape;2217;g150bdce4cc7_0_1092"/>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2218" name="Shape 2218"/>
        <p:cNvGrpSpPr/>
        <p:nvPr/>
      </p:nvGrpSpPr>
      <p:grpSpPr>
        <a:xfrm>
          <a:off x="0" y="0"/>
          <a:ext cx="0" cy="0"/>
          <a:chOff x="0" y="0"/>
          <a:chExt cx="0" cy="0"/>
        </a:xfrm>
      </p:grpSpPr>
      <p:sp>
        <p:nvSpPr>
          <p:cNvPr id="2219" name="Google Shape;2219;g150bdce4cc7_0_109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g150bdce4cc7_0_1095"/>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2221" name="Google Shape;2221;g150bdce4cc7_0_1095"/>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2222" name="Google Shape;2222;g150bdce4cc7_0_1095"/>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2223" name="Google Shape;2223;g150bdce4cc7_0_1095"/>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2224" name="Google Shape;2224;g150bdce4cc7_0_1095"/>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2225" name="Google Shape;2225;g150bdce4cc7_0_1095"/>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2226" name="Google Shape;2226;g150bdce4cc7_0_1095"/>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2227" name="Google Shape;2227;g150bdce4cc7_0_1095"/>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2228" name="Google Shape;2228;g150bdce4cc7_0_1095"/>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2229" name="Google Shape;2229;g150bdce4cc7_0_10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2230" name="Shape 2230"/>
        <p:cNvGrpSpPr/>
        <p:nvPr/>
      </p:nvGrpSpPr>
      <p:grpSpPr>
        <a:xfrm>
          <a:off x="0" y="0"/>
          <a:ext cx="0" cy="0"/>
          <a:chOff x="0" y="0"/>
          <a:chExt cx="0" cy="0"/>
        </a:xfrm>
      </p:grpSpPr>
      <p:sp>
        <p:nvSpPr>
          <p:cNvPr id="2231" name="Google Shape;2231;g150bdce4cc7_0_1107"/>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g150bdce4cc7_0_1107"/>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233" name="Google Shape;2233;g150bdce4cc7_0_1107"/>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234" name="Google Shape;2234;g150bdce4cc7_0_1107"/>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235" name="Google Shape;2235;g150bdce4cc7_0_1107"/>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236" name="Google Shape;2236;g150bdce4cc7_0_1107"/>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237" name="Google Shape;2237;g150bdce4cc7_0_1107"/>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238" name="Google Shape;2238;g150bdce4cc7_0_1107"/>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239" name="Google Shape;2239;g150bdce4cc7_0_1107"/>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240" name="Google Shape;2240;g150bdce4cc7_0_1107"/>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2241" name="Shape 2241"/>
        <p:cNvGrpSpPr/>
        <p:nvPr/>
      </p:nvGrpSpPr>
      <p:grpSpPr>
        <a:xfrm>
          <a:off x="0" y="0"/>
          <a:ext cx="0" cy="0"/>
          <a:chOff x="0" y="0"/>
          <a:chExt cx="0" cy="0"/>
        </a:xfrm>
      </p:grpSpPr>
      <p:sp>
        <p:nvSpPr>
          <p:cNvPr id="2242" name="Google Shape;2242;g150bdce4cc7_0_1118"/>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g150bdce4cc7_0_1118"/>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244" name="Google Shape;2244;g150bdce4cc7_0_1118"/>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245" name="Google Shape;2245;g150bdce4cc7_0_1118"/>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246" name="Google Shape;2246;g150bdce4cc7_0_1118"/>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247" name="Google Shape;2247;g150bdce4cc7_0_1118"/>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248" name="Google Shape;2248;g150bdce4cc7_0_1118"/>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249" name="Google Shape;2249;g150bdce4cc7_0_1118"/>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250" name="Google Shape;2250;g150bdce4cc7_0_1118"/>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251" name="Google Shape;2251;g150bdce4cc7_0_1118"/>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2252" name="Google Shape;2252;g150bdce4cc7_0_1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77"/>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269" name="Google Shape;269;p77"/>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270" name="Google Shape;270;p77"/>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271" name="Google Shape;271;p77"/>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272" name="Google Shape;272;p77"/>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273" name="Google Shape;273;p77"/>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274" name="Google Shape;274;p77"/>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275" name="Google Shape;275;p77"/>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76" name="Google Shape;276;p77"/>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77" name="Google Shape;277;p77"/>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78" name="Google Shape;278;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9" name="Google Shape;279;p77"/>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3" name="Shape 2253"/>
        <p:cNvGrpSpPr/>
        <p:nvPr/>
      </p:nvGrpSpPr>
      <p:grpSpPr>
        <a:xfrm>
          <a:off x="0" y="0"/>
          <a:ext cx="0" cy="0"/>
          <a:chOff x="0" y="0"/>
          <a:chExt cx="0" cy="0"/>
        </a:xfrm>
      </p:grpSpPr>
      <p:sp>
        <p:nvSpPr>
          <p:cNvPr id="2254" name="Google Shape;2254;g150bdce4cc7_0_1130"/>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g150bdce4cc7_0_1130"/>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2256" name="Google Shape;2256;g150bdce4cc7_0_1130"/>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2257" name="Google Shape;2257;g150bdce4cc7_0_1130"/>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2258" name="Google Shape;2258;g150bdce4cc7_0_1130"/>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2259" name="Google Shape;2259;g150bdce4cc7_0_1130"/>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2260" name="Google Shape;2260;g150bdce4cc7_0_1130"/>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2261" name="Google Shape;2261;g150bdce4cc7_0_1130"/>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2262" name="Google Shape;2262;g150bdce4cc7_0_1130"/>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2263" name="Google Shape;2263;g150bdce4cc7_0_1130"/>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2264" name="Google Shape;2264;g150bdce4cc7_0_1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2269" name="Shape 2269"/>
        <p:cNvGrpSpPr/>
        <p:nvPr/>
      </p:nvGrpSpPr>
      <p:grpSpPr>
        <a:xfrm>
          <a:off x="0" y="0"/>
          <a:ext cx="0" cy="0"/>
          <a:chOff x="0" y="0"/>
          <a:chExt cx="0" cy="0"/>
        </a:xfrm>
      </p:grpSpPr>
      <p:sp>
        <p:nvSpPr>
          <p:cNvPr id="2270" name="Google Shape;2270;g1581b915170_0_667"/>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271" name="Google Shape;2271;g1581b915170_0_667"/>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272" name="Google Shape;2272;g1581b915170_0_667"/>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273" name="Google Shape;2273;g1581b915170_0_667"/>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274" name="Google Shape;2274;g1581b915170_0_667"/>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275" name="Google Shape;2275;g1581b915170_0_667"/>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276" name="Google Shape;2276;g1581b915170_0_667"/>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277" name="Google Shape;2277;g1581b915170_0_667"/>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278" name="Google Shape;2278;g1581b915170_0_667"/>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279" name="Google Shape;2279;g1581b915170_0_667"/>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280" name="Google Shape;2280;g1581b915170_0_6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81" name="Google Shape;2281;g1581b915170_0_667"/>
          <p:cNvPicPr preferRelativeResize="0"/>
          <p:nvPr/>
        </p:nvPicPr>
        <p:blipFill rotWithShape="1">
          <a:blip r:embed="rId6">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2282" name="Shape 2282"/>
        <p:cNvGrpSpPr/>
        <p:nvPr/>
      </p:nvGrpSpPr>
      <p:grpSpPr>
        <a:xfrm>
          <a:off x="0" y="0"/>
          <a:ext cx="0" cy="0"/>
          <a:chOff x="0" y="0"/>
          <a:chExt cx="0" cy="0"/>
        </a:xfrm>
      </p:grpSpPr>
      <p:sp>
        <p:nvSpPr>
          <p:cNvPr id="2283" name="Google Shape;2283;g1581b915170_0_680"/>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Clr>
                <a:schemeClr val="accent3"/>
              </a:buClr>
              <a:buSzPts val="5200"/>
              <a:buNone/>
              <a:defRPr sz="5200">
                <a:solidFill>
                  <a:schemeClr val="accent3"/>
                </a:solidFill>
              </a:defRPr>
            </a:lvl2pPr>
            <a:lvl3pPr lvl="2" rtl="0" algn="ctr">
              <a:lnSpc>
                <a:spcPct val="100000"/>
              </a:lnSpc>
              <a:spcBef>
                <a:spcPts val="0"/>
              </a:spcBef>
              <a:spcAft>
                <a:spcPts val="0"/>
              </a:spcAft>
              <a:buClr>
                <a:schemeClr val="accent3"/>
              </a:buClr>
              <a:buSzPts val="5200"/>
              <a:buNone/>
              <a:defRPr sz="5200">
                <a:solidFill>
                  <a:schemeClr val="accent3"/>
                </a:solidFill>
              </a:defRPr>
            </a:lvl3pPr>
            <a:lvl4pPr lvl="3" rtl="0" algn="ctr">
              <a:lnSpc>
                <a:spcPct val="100000"/>
              </a:lnSpc>
              <a:spcBef>
                <a:spcPts val="0"/>
              </a:spcBef>
              <a:spcAft>
                <a:spcPts val="0"/>
              </a:spcAft>
              <a:buClr>
                <a:schemeClr val="accent3"/>
              </a:buClr>
              <a:buSzPts val="5200"/>
              <a:buNone/>
              <a:defRPr sz="5200">
                <a:solidFill>
                  <a:schemeClr val="accent3"/>
                </a:solidFill>
              </a:defRPr>
            </a:lvl4pPr>
            <a:lvl5pPr lvl="4" rtl="0" algn="ctr">
              <a:lnSpc>
                <a:spcPct val="100000"/>
              </a:lnSpc>
              <a:spcBef>
                <a:spcPts val="0"/>
              </a:spcBef>
              <a:spcAft>
                <a:spcPts val="0"/>
              </a:spcAft>
              <a:buClr>
                <a:schemeClr val="accent3"/>
              </a:buClr>
              <a:buSzPts val="5200"/>
              <a:buNone/>
              <a:defRPr sz="5200">
                <a:solidFill>
                  <a:schemeClr val="accent3"/>
                </a:solidFill>
              </a:defRPr>
            </a:lvl5pPr>
            <a:lvl6pPr lvl="5" rtl="0" algn="ctr">
              <a:lnSpc>
                <a:spcPct val="100000"/>
              </a:lnSpc>
              <a:spcBef>
                <a:spcPts val="0"/>
              </a:spcBef>
              <a:spcAft>
                <a:spcPts val="0"/>
              </a:spcAft>
              <a:buClr>
                <a:schemeClr val="accent3"/>
              </a:buClr>
              <a:buSzPts val="5200"/>
              <a:buNone/>
              <a:defRPr sz="5200">
                <a:solidFill>
                  <a:schemeClr val="accent3"/>
                </a:solidFill>
              </a:defRPr>
            </a:lvl6pPr>
            <a:lvl7pPr lvl="6" rtl="0" algn="ctr">
              <a:lnSpc>
                <a:spcPct val="100000"/>
              </a:lnSpc>
              <a:spcBef>
                <a:spcPts val="0"/>
              </a:spcBef>
              <a:spcAft>
                <a:spcPts val="0"/>
              </a:spcAft>
              <a:buClr>
                <a:schemeClr val="accent3"/>
              </a:buClr>
              <a:buSzPts val="5200"/>
              <a:buNone/>
              <a:defRPr sz="5200">
                <a:solidFill>
                  <a:schemeClr val="accent3"/>
                </a:solidFill>
              </a:defRPr>
            </a:lvl7pPr>
            <a:lvl8pPr lvl="7" rtl="0" algn="ctr">
              <a:lnSpc>
                <a:spcPct val="100000"/>
              </a:lnSpc>
              <a:spcBef>
                <a:spcPts val="0"/>
              </a:spcBef>
              <a:spcAft>
                <a:spcPts val="0"/>
              </a:spcAft>
              <a:buClr>
                <a:schemeClr val="accent3"/>
              </a:buClr>
              <a:buSzPts val="5200"/>
              <a:buNone/>
              <a:defRPr sz="5200">
                <a:solidFill>
                  <a:schemeClr val="accent3"/>
                </a:solidFill>
              </a:defRPr>
            </a:lvl8pPr>
            <a:lvl9pPr lvl="8" rtl="0"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284" name="Google Shape;2284;g1581b915170_0_680"/>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285" name="Google Shape;2285;g1581b915170_0_680"/>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286" name="Google Shape;2286;g1581b915170_0_680"/>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287" name="Google Shape;2287;g1581b915170_0_680"/>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pic>
        <p:nvPicPr>
          <p:cNvPr id="2288" name="Google Shape;2288;g1581b915170_0_680"/>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2289" name="Google Shape;2289;g1581b915170_0_6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2290" name="Shape 2290"/>
        <p:cNvGrpSpPr/>
        <p:nvPr/>
      </p:nvGrpSpPr>
      <p:grpSpPr>
        <a:xfrm>
          <a:off x="0" y="0"/>
          <a:ext cx="0" cy="0"/>
          <a:chOff x="0" y="0"/>
          <a:chExt cx="0" cy="0"/>
        </a:xfrm>
      </p:grpSpPr>
      <p:sp>
        <p:nvSpPr>
          <p:cNvPr id="2291" name="Google Shape;2291;g1581b915170_0_68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292" name="Google Shape;2292;g1581b915170_0_68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293" name="Google Shape;2293;g1581b915170_0_6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2294" name="Shape 2294"/>
        <p:cNvGrpSpPr/>
        <p:nvPr/>
      </p:nvGrpSpPr>
      <p:grpSpPr>
        <a:xfrm>
          <a:off x="0" y="0"/>
          <a:ext cx="0" cy="0"/>
          <a:chOff x="0" y="0"/>
          <a:chExt cx="0" cy="0"/>
        </a:xfrm>
      </p:grpSpPr>
      <p:sp>
        <p:nvSpPr>
          <p:cNvPr id="2295" name="Google Shape;2295;g1581b915170_0_6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296" name="Google Shape;2296;g1581b915170_0_692"/>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297" name="Shape 2297"/>
        <p:cNvGrpSpPr/>
        <p:nvPr/>
      </p:nvGrpSpPr>
      <p:grpSpPr>
        <a:xfrm>
          <a:off x="0" y="0"/>
          <a:ext cx="0" cy="0"/>
          <a:chOff x="0" y="0"/>
          <a:chExt cx="0" cy="0"/>
        </a:xfrm>
      </p:grpSpPr>
      <p:sp>
        <p:nvSpPr>
          <p:cNvPr id="2298" name="Google Shape;2298;g1581b915170_0_6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2299" name="Shape 2299"/>
        <p:cNvGrpSpPr/>
        <p:nvPr/>
      </p:nvGrpSpPr>
      <p:grpSpPr>
        <a:xfrm>
          <a:off x="0" y="0"/>
          <a:ext cx="0" cy="0"/>
          <a:chOff x="0" y="0"/>
          <a:chExt cx="0" cy="0"/>
        </a:xfrm>
      </p:grpSpPr>
      <p:grpSp>
        <p:nvGrpSpPr>
          <p:cNvPr id="2300" name="Google Shape;2300;g1581b915170_0_697"/>
          <p:cNvGrpSpPr/>
          <p:nvPr/>
        </p:nvGrpSpPr>
        <p:grpSpPr>
          <a:xfrm>
            <a:off x="5478013" y="1350232"/>
            <a:ext cx="2484978" cy="2464336"/>
            <a:chOff x="5478013" y="1350232"/>
            <a:chExt cx="2484978" cy="2464336"/>
          </a:xfrm>
        </p:grpSpPr>
        <p:sp>
          <p:nvSpPr>
            <p:cNvPr id="2301" name="Google Shape;2301;g1581b915170_0_697"/>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2302" name="Google Shape;2302;g1581b915170_0_697"/>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2303" name="Google Shape;2303;g1581b915170_0_697"/>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2304" name="Google Shape;2304;g1581b915170_0_697"/>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2305" name="Google Shape;2305;g1581b915170_0_6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2306" name="Shape 2306"/>
        <p:cNvGrpSpPr/>
        <p:nvPr/>
      </p:nvGrpSpPr>
      <p:grpSpPr>
        <a:xfrm>
          <a:off x="0" y="0"/>
          <a:ext cx="0" cy="0"/>
          <a:chOff x="0" y="0"/>
          <a:chExt cx="0" cy="0"/>
        </a:xfrm>
      </p:grpSpPr>
      <p:sp>
        <p:nvSpPr>
          <p:cNvPr id="2307" name="Google Shape;2307;g1581b915170_0_704"/>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308" name="Google Shape;2308;g1581b915170_0_7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09" name="Google Shape;2309;g1581b915170_0_70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2310" name="Shape 2310"/>
        <p:cNvGrpSpPr/>
        <p:nvPr/>
      </p:nvGrpSpPr>
      <p:grpSpPr>
        <a:xfrm>
          <a:off x="0" y="0"/>
          <a:ext cx="0" cy="0"/>
          <a:chOff x="0" y="0"/>
          <a:chExt cx="0" cy="0"/>
        </a:xfrm>
      </p:grpSpPr>
      <p:sp>
        <p:nvSpPr>
          <p:cNvPr id="2311" name="Google Shape;2311;g1581b915170_0_7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12" name="Google Shape;2312;g1581b915170_0_70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2313" name="Shape 2313"/>
        <p:cNvGrpSpPr/>
        <p:nvPr/>
      </p:nvGrpSpPr>
      <p:grpSpPr>
        <a:xfrm>
          <a:off x="0" y="0"/>
          <a:ext cx="0" cy="0"/>
          <a:chOff x="0" y="0"/>
          <a:chExt cx="0" cy="0"/>
        </a:xfrm>
      </p:grpSpPr>
      <p:cxnSp>
        <p:nvCxnSpPr>
          <p:cNvPr id="2314" name="Google Shape;2314;g1581b915170_0_711"/>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2315" name="Google Shape;2315;g1581b915170_0_711"/>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2316" name="Google Shape;2316;g1581b915170_0_711"/>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2317" name="Google Shape;2317;g1581b915170_0_711"/>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2318" name="Google Shape;2318;g1581b915170_0_711"/>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2319" name="Google Shape;2319;g1581b915170_0_711"/>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2320" name="Google Shape;2320;g1581b915170_0_7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21" name="Google Shape;2321;g1581b915170_0_71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280" name="Shape 280"/>
        <p:cNvGrpSpPr/>
        <p:nvPr/>
      </p:nvGrpSpPr>
      <p:grpSpPr>
        <a:xfrm>
          <a:off x="0" y="0"/>
          <a:ext cx="0" cy="0"/>
          <a:chOff x="0" y="0"/>
          <a:chExt cx="0" cy="0"/>
        </a:xfrm>
      </p:grpSpPr>
      <p:sp>
        <p:nvSpPr>
          <p:cNvPr id="281" name="Google Shape;281;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2" name="Google Shape;282;p7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p:cSld name="TITLE_2_2">
    <p:bg>
      <p:bgPr>
        <a:solidFill>
          <a:srgbClr val="FFFFFF"/>
        </a:solidFill>
      </p:bgPr>
    </p:bg>
    <p:spTree>
      <p:nvGrpSpPr>
        <p:cNvPr id="2322" name="Shape 2322"/>
        <p:cNvGrpSpPr/>
        <p:nvPr/>
      </p:nvGrpSpPr>
      <p:grpSpPr>
        <a:xfrm>
          <a:off x="0" y="0"/>
          <a:ext cx="0" cy="0"/>
          <a:chOff x="0" y="0"/>
          <a:chExt cx="0" cy="0"/>
        </a:xfrm>
      </p:grpSpPr>
      <p:sp>
        <p:nvSpPr>
          <p:cNvPr id="2323" name="Google Shape;2323;g1581b915170_0_720"/>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dk2"/>
                </a:solidFill>
                <a:latin typeface="Saira"/>
                <a:ea typeface="Saira"/>
                <a:cs typeface="Saira"/>
                <a:sym typeface="Saira"/>
              </a:rPr>
              <a:t>“</a:t>
            </a:r>
            <a:endParaRPr b="1" i="0" sz="15000" u="none" cap="none" strike="noStrike">
              <a:solidFill>
                <a:schemeClr val="dk2"/>
              </a:solidFill>
              <a:latin typeface="Saira"/>
              <a:ea typeface="Saira"/>
              <a:cs typeface="Saira"/>
              <a:sym typeface="Saira"/>
            </a:endParaRPr>
          </a:p>
        </p:txBody>
      </p:sp>
      <p:sp>
        <p:nvSpPr>
          <p:cNvPr id="2324" name="Google Shape;2324;g1581b915170_0_7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325" name="Google Shape;2325;g1581b915170_0_720"/>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2">
  <p:cSld name="TITLE_1_1_2_2">
    <p:bg>
      <p:bgPr>
        <a:blipFill>
          <a:blip r:embed="rId2">
            <a:alphaModFix/>
          </a:blip>
          <a:stretch>
            <a:fillRect/>
          </a:stretch>
        </a:blipFill>
      </p:bgPr>
    </p:bg>
    <p:spTree>
      <p:nvGrpSpPr>
        <p:cNvPr id="2326" name="Shape 2326"/>
        <p:cNvGrpSpPr/>
        <p:nvPr/>
      </p:nvGrpSpPr>
      <p:grpSpPr>
        <a:xfrm>
          <a:off x="0" y="0"/>
          <a:ext cx="0" cy="0"/>
          <a:chOff x="0" y="0"/>
          <a:chExt cx="0" cy="0"/>
        </a:xfrm>
      </p:grpSpPr>
      <p:sp>
        <p:nvSpPr>
          <p:cNvPr id="2327" name="Google Shape;2327;g1581b915170_0_72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28" name="Google Shape;2328;g1581b915170_0_72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329" name="Google Shape;2329;g1581b915170_0_7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p:cSld name="TITLE_1_3_1">
    <p:bg>
      <p:bgPr>
        <a:blipFill>
          <a:blip r:embed="rId2">
            <a:alphaModFix/>
          </a:blip>
          <a:stretch>
            <a:fillRect/>
          </a:stretch>
        </a:blipFill>
      </p:bgPr>
    </p:bg>
    <p:spTree>
      <p:nvGrpSpPr>
        <p:cNvPr id="2330" name="Shape 2330"/>
        <p:cNvGrpSpPr/>
        <p:nvPr/>
      </p:nvGrpSpPr>
      <p:grpSpPr>
        <a:xfrm>
          <a:off x="0" y="0"/>
          <a:ext cx="0" cy="0"/>
          <a:chOff x="0" y="0"/>
          <a:chExt cx="0" cy="0"/>
        </a:xfrm>
      </p:grpSpPr>
      <p:sp>
        <p:nvSpPr>
          <p:cNvPr id="2331" name="Google Shape;2331;g1581b915170_0_72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32" name="Google Shape;2332;g1581b915170_0_72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33" name="Google Shape;2333;g1581b915170_0_7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p:cSld name="TITLE_1_1_2">
    <p:bg>
      <p:bgPr>
        <a:blipFill>
          <a:blip r:embed="rId2">
            <a:alphaModFix/>
          </a:blip>
          <a:stretch>
            <a:fillRect/>
          </a:stretch>
        </a:blipFill>
      </p:bgPr>
    </p:bg>
    <p:spTree>
      <p:nvGrpSpPr>
        <p:cNvPr id="2334" name="Shape 2334"/>
        <p:cNvGrpSpPr/>
        <p:nvPr/>
      </p:nvGrpSpPr>
      <p:grpSpPr>
        <a:xfrm>
          <a:off x="0" y="0"/>
          <a:ext cx="0" cy="0"/>
          <a:chOff x="0" y="0"/>
          <a:chExt cx="0" cy="0"/>
        </a:xfrm>
      </p:grpSpPr>
      <p:sp>
        <p:nvSpPr>
          <p:cNvPr id="2335" name="Google Shape;2335;g1581b915170_0_73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36" name="Google Shape;2336;g1581b915170_0_73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37" name="Google Shape;2337;g1581b915170_0_7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TITLE_3_1">
    <p:bg>
      <p:bgPr>
        <a:solidFill>
          <a:schemeClr val="lt2"/>
        </a:solidFill>
      </p:bgPr>
    </p:bg>
    <p:spTree>
      <p:nvGrpSpPr>
        <p:cNvPr id="2338" name="Shape 2338"/>
        <p:cNvGrpSpPr/>
        <p:nvPr/>
      </p:nvGrpSpPr>
      <p:grpSpPr>
        <a:xfrm>
          <a:off x="0" y="0"/>
          <a:ext cx="0" cy="0"/>
          <a:chOff x="0" y="0"/>
          <a:chExt cx="0" cy="0"/>
        </a:xfrm>
      </p:grpSpPr>
      <p:sp>
        <p:nvSpPr>
          <p:cNvPr id="2339" name="Google Shape;2339;g1581b915170_0_736"/>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1581b915170_0_73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Clr>
                <a:schemeClr val="accent3"/>
              </a:buClr>
              <a:buSzPts val="3000"/>
              <a:buNone/>
              <a:defRPr sz="3000">
                <a:solidFill>
                  <a:schemeClr val="accent3"/>
                </a:solidFill>
              </a:defRPr>
            </a:lvl2pPr>
            <a:lvl3pPr lvl="2" rtl="0" algn="ctr">
              <a:lnSpc>
                <a:spcPct val="100000"/>
              </a:lnSpc>
              <a:spcBef>
                <a:spcPts val="0"/>
              </a:spcBef>
              <a:spcAft>
                <a:spcPts val="0"/>
              </a:spcAft>
              <a:buClr>
                <a:schemeClr val="accent3"/>
              </a:buClr>
              <a:buSzPts val="3000"/>
              <a:buNone/>
              <a:defRPr sz="3000">
                <a:solidFill>
                  <a:schemeClr val="accent3"/>
                </a:solidFill>
              </a:defRPr>
            </a:lvl3pPr>
            <a:lvl4pPr lvl="3" rtl="0" algn="ctr">
              <a:lnSpc>
                <a:spcPct val="100000"/>
              </a:lnSpc>
              <a:spcBef>
                <a:spcPts val="0"/>
              </a:spcBef>
              <a:spcAft>
                <a:spcPts val="0"/>
              </a:spcAft>
              <a:buClr>
                <a:schemeClr val="accent3"/>
              </a:buClr>
              <a:buSzPts val="3000"/>
              <a:buNone/>
              <a:defRPr sz="3000">
                <a:solidFill>
                  <a:schemeClr val="accent3"/>
                </a:solidFill>
              </a:defRPr>
            </a:lvl4pPr>
            <a:lvl5pPr lvl="4" rtl="0" algn="ctr">
              <a:lnSpc>
                <a:spcPct val="100000"/>
              </a:lnSpc>
              <a:spcBef>
                <a:spcPts val="0"/>
              </a:spcBef>
              <a:spcAft>
                <a:spcPts val="0"/>
              </a:spcAft>
              <a:buClr>
                <a:schemeClr val="accent3"/>
              </a:buClr>
              <a:buSzPts val="3000"/>
              <a:buNone/>
              <a:defRPr sz="3000">
                <a:solidFill>
                  <a:schemeClr val="accent3"/>
                </a:solidFill>
              </a:defRPr>
            </a:lvl5pPr>
            <a:lvl6pPr lvl="5" rtl="0" algn="ctr">
              <a:lnSpc>
                <a:spcPct val="100000"/>
              </a:lnSpc>
              <a:spcBef>
                <a:spcPts val="0"/>
              </a:spcBef>
              <a:spcAft>
                <a:spcPts val="0"/>
              </a:spcAft>
              <a:buClr>
                <a:schemeClr val="accent3"/>
              </a:buClr>
              <a:buSzPts val="3000"/>
              <a:buNone/>
              <a:defRPr sz="3000">
                <a:solidFill>
                  <a:schemeClr val="accent3"/>
                </a:solidFill>
              </a:defRPr>
            </a:lvl6pPr>
            <a:lvl7pPr lvl="6" rtl="0" algn="ctr">
              <a:lnSpc>
                <a:spcPct val="100000"/>
              </a:lnSpc>
              <a:spcBef>
                <a:spcPts val="0"/>
              </a:spcBef>
              <a:spcAft>
                <a:spcPts val="0"/>
              </a:spcAft>
              <a:buClr>
                <a:schemeClr val="accent3"/>
              </a:buClr>
              <a:buSzPts val="3000"/>
              <a:buNone/>
              <a:defRPr sz="3000">
                <a:solidFill>
                  <a:schemeClr val="accent3"/>
                </a:solidFill>
              </a:defRPr>
            </a:lvl7pPr>
            <a:lvl8pPr lvl="7" rtl="0" algn="ctr">
              <a:lnSpc>
                <a:spcPct val="100000"/>
              </a:lnSpc>
              <a:spcBef>
                <a:spcPts val="0"/>
              </a:spcBef>
              <a:spcAft>
                <a:spcPts val="0"/>
              </a:spcAft>
              <a:buClr>
                <a:schemeClr val="accent3"/>
              </a:buClr>
              <a:buSzPts val="3000"/>
              <a:buNone/>
              <a:defRPr sz="3000">
                <a:solidFill>
                  <a:schemeClr val="accent3"/>
                </a:solidFill>
              </a:defRPr>
            </a:lvl8pPr>
            <a:lvl9pPr lvl="8" rtl="0" algn="ctr">
              <a:lnSpc>
                <a:spcPct val="100000"/>
              </a:lnSpc>
              <a:spcBef>
                <a:spcPts val="0"/>
              </a:spcBef>
              <a:spcAft>
                <a:spcPts val="0"/>
              </a:spcAft>
              <a:buClr>
                <a:schemeClr val="accent3"/>
              </a:buClr>
              <a:buSzPts val="3000"/>
              <a:buNone/>
              <a:defRPr sz="3000">
                <a:solidFill>
                  <a:schemeClr val="accent3"/>
                </a:solidFill>
              </a:defRPr>
            </a:lvl9pPr>
          </a:lstStyle>
          <a:p/>
        </p:txBody>
      </p:sp>
      <p:sp>
        <p:nvSpPr>
          <p:cNvPr id="2341" name="Google Shape;2341;g1581b915170_0_73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lt2"/>
              </a:buClr>
              <a:buSzPts val="2000"/>
              <a:buNone/>
              <a:defRPr sz="2000">
                <a:solidFill>
                  <a:schemeClr val="lt2"/>
                </a:solidFill>
              </a:defRPr>
            </a:lvl2pPr>
            <a:lvl3pPr lvl="2" rtl="0" algn="ctr">
              <a:lnSpc>
                <a:spcPct val="100000"/>
              </a:lnSpc>
              <a:spcBef>
                <a:spcPts val="0"/>
              </a:spcBef>
              <a:spcAft>
                <a:spcPts val="0"/>
              </a:spcAft>
              <a:buClr>
                <a:schemeClr val="lt2"/>
              </a:buClr>
              <a:buSzPts val="2000"/>
              <a:buNone/>
              <a:defRPr sz="2000">
                <a:solidFill>
                  <a:schemeClr val="lt2"/>
                </a:solidFill>
              </a:defRPr>
            </a:lvl3pPr>
            <a:lvl4pPr lvl="3" rtl="0" algn="ctr">
              <a:lnSpc>
                <a:spcPct val="100000"/>
              </a:lnSpc>
              <a:spcBef>
                <a:spcPts val="0"/>
              </a:spcBef>
              <a:spcAft>
                <a:spcPts val="0"/>
              </a:spcAft>
              <a:buClr>
                <a:schemeClr val="lt2"/>
              </a:buClr>
              <a:buSzPts val="2000"/>
              <a:buNone/>
              <a:defRPr sz="2000">
                <a:solidFill>
                  <a:schemeClr val="lt2"/>
                </a:solidFill>
              </a:defRPr>
            </a:lvl4pPr>
            <a:lvl5pPr lvl="4" rtl="0" algn="ctr">
              <a:lnSpc>
                <a:spcPct val="100000"/>
              </a:lnSpc>
              <a:spcBef>
                <a:spcPts val="0"/>
              </a:spcBef>
              <a:spcAft>
                <a:spcPts val="0"/>
              </a:spcAft>
              <a:buClr>
                <a:schemeClr val="lt2"/>
              </a:buClr>
              <a:buSzPts val="2000"/>
              <a:buNone/>
              <a:defRPr sz="2000">
                <a:solidFill>
                  <a:schemeClr val="lt2"/>
                </a:solidFill>
              </a:defRPr>
            </a:lvl5pPr>
            <a:lvl6pPr lvl="5" rtl="0" algn="ctr">
              <a:lnSpc>
                <a:spcPct val="100000"/>
              </a:lnSpc>
              <a:spcBef>
                <a:spcPts val="0"/>
              </a:spcBef>
              <a:spcAft>
                <a:spcPts val="0"/>
              </a:spcAft>
              <a:buClr>
                <a:schemeClr val="lt2"/>
              </a:buClr>
              <a:buSzPts val="2000"/>
              <a:buNone/>
              <a:defRPr sz="2000">
                <a:solidFill>
                  <a:schemeClr val="lt2"/>
                </a:solidFill>
              </a:defRPr>
            </a:lvl6pPr>
            <a:lvl7pPr lvl="6" rtl="0" algn="ctr">
              <a:lnSpc>
                <a:spcPct val="100000"/>
              </a:lnSpc>
              <a:spcBef>
                <a:spcPts val="0"/>
              </a:spcBef>
              <a:spcAft>
                <a:spcPts val="0"/>
              </a:spcAft>
              <a:buClr>
                <a:schemeClr val="lt2"/>
              </a:buClr>
              <a:buSzPts val="2000"/>
              <a:buNone/>
              <a:defRPr sz="2000">
                <a:solidFill>
                  <a:schemeClr val="lt2"/>
                </a:solidFill>
              </a:defRPr>
            </a:lvl7pPr>
            <a:lvl8pPr lvl="7" rtl="0" algn="ctr">
              <a:lnSpc>
                <a:spcPct val="100000"/>
              </a:lnSpc>
              <a:spcBef>
                <a:spcPts val="0"/>
              </a:spcBef>
              <a:spcAft>
                <a:spcPts val="0"/>
              </a:spcAft>
              <a:buClr>
                <a:schemeClr val="lt2"/>
              </a:buClr>
              <a:buSzPts val="2000"/>
              <a:buNone/>
              <a:defRPr sz="2000">
                <a:solidFill>
                  <a:schemeClr val="lt2"/>
                </a:solidFill>
              </a:defRPr>
            </a:lvl8pPr>
            <a:lvl9pPr lvl="8" rtl="0" algn="ctr">
              <a:lnSpc>
                <a:spcPct val="100000"/>
              </a:lnSpc>
              <a:spcBef>
                <a:spcPts val="0"/>
              </a:spcBef>
              <a:spcAft>
                <a:spcPts val="0"/>
              </a:spcAft>
              <a:buClr>
                <a:schemeClr val="lt2"/>
              </a:buClr>
              <a:buSzPts val="2000"/>
              <a:buNone/>
              <a:defRPr sz="2000">
                <a:solidFill>
                  <a:schemeClr val="lt2"/>
                </a:solidFill>
              </a:defRPr>
            </a:lvl9pPr>
          </a:lstStyle>
          <a:p/>
        </p:txBody>
      </p:sp>
      <p:pic>
        <p:nvPicPr>
          <p:cNvPr id="2342" name="Google Shape;2342;g1581b915170_0_736"/>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2343" name="Google Shape;2343;g1581b915170_0_736"/>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2344" name="Google Shape;2344;g1581b915170_0_736"/>
          <p:cNvSpPr/>
          <p:nvPr/>
        </p:nvSpPr>
        <p:spPr>
          <a:xfrm>
            <a:off x="6849725" y="25"/>
            <a:ext cx="2294400" cy="17013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g1581b915170_0_7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2">
  <p:cSld name="TITLE_1_3_2">
    <p:bg>
      <p:bgPr>
        <a:solidFill>
          <a:schemeClr val="accent1"/>
        </a:solidFill>
      </p:bgPr>
    </p:bg>
    <p:spTree>
      <p:nvGrpSpPr>
        <p:cNvPr id="2346" name="Shape 2346"/>
        <p:cNvGrpSpPr/>
        <p:nvPr/>
      </p:nvGrpSpPr>
      <p:grpSpPr>
        <a:xfrm>
          <a:off x="0" y="0"/>
          <a:ext cx="0" cy="0"/>
          <a:chOff x="0" y="0"/>
          <a:chExt cx="0" cy="0"/>
        </a:xfrm>
      </p:grpSpPr>
      <p:sp>
        <p:nvSpPr>
          <p:cNvPr id="2347" name="Google Shape;2347;g1581b915170_0_74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1"/>
              </a:buClr>
              <a:buSzPts val="3000"/>
              <a:buNone/>
              <a:defRPr sz="3000">
                <a:solidFill>
                  <a:schemeClr val="lt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348" name="Google Shape;2348;g1581b915170_0_74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49" name="Google Shape;2349;g1581b915170_0_744"/>
          <p:cNvSpPr/>
          <p:nvPr/>
        </p:nvSpPr>
        <p:spPr>
          <a:xfrm>
            <a:off x="4555432" y="3442269"/>
            <a:ext cx="2294400" cy="1701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g1581b915170_0_744"/>
          <p:cNvSpPr/>
          <p:nvPr/>
        </p:nvSpPr>
        <p:spPr>
          <a:xfrm>
            <a:off x="6849725" y="0"/>
            <a:ext cx="2294400" cy="17013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1" name="Google Shape;2351;g1581b915170_0_744"/>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2352" name="Google Shape;2352;g1581b915170_0_744"/>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2353" name="Google Shape;2353;g1581b915170_0_7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1 1">
  <p:cSld name="TITLE_1_3_1_1">
    <p:bg>
      <p:bgPr>
        <a:solidFill>
          <a:schemeClr val="accent6"/>
        </a:solidFill>
      </p:bgPr>
    </p:bg>
    <p:spTree>
      <p:nvGrpSpPr>
        <p:cNvPr id="2354" name="Shape 2354"/>
        <p:cNvGrpSpPr/>
        <p:nvPr/>
      </p:nvGrpSpPr>
      <p:grpSpPr>
        <a:xfrm>
          <a:off x="0" y="0"/>
          <a:ext cx="0" cy="0"/>
          <a:chOff x="0" y="0"/>
          <a:chExt cx="0" cy="0"/>
        </a:xfrm>
      </p:grpSpPr>
      <p:sp>
        <p:nvSpPr>
          <p:cNvPr id="2355" name="Google Shape;2355;g1581b915170_0_752"/>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56" name="Google Shape;2356;g1581b915170_0_75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57" name="Google Shape;2357;g1581b915170_0_752"/>
          <p:cNvSpPr/>
          <p:nvPr/>
        </p:nvSpPr>
        <p:spPr>
          <a:xfrm>
            <a:off x="4555432" y="3442269"/>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8" name="Google Shape;2358;g1581b915170_0_752"/>
          <p:cNvPicPr preferRelativeResize="0"/>
          <p:nvPr/>
        </p:nvPicPr>
        <p:blipFill rotWithShape="1">
          <a:blip r:embed="rId2">
            <a:alphaModFix/>
          </a:blip>
          <a:srcRect b="0" l="11087" r="0" t="11087"/>
          <a:stretch/>
        </p:blipFill>
        <p:spPr>
          <a:xfrm>
            <a:off x="6849771" y="1701173"/>
            <a:ext cx="2294312" cy="3442335"/>
          </a:xfrm>
          <a:prstGeom prst="rect">
            <a:avLst/>
          </a:prstGeom>
          <a:noFill/>
          <a:ln>
            <a:noFill/>
          </a:ln>
        </p:spPr>
      </p:pic>
      <p:pic>
        <p:nvPicPr>
          <p:cNvPr id="2359" name="Google Shape;2359;g1581b915170_0_752"/>
          <p:cNvPicPr preferRelativeResize="0"/>
          <p:nvPr/>
        </p:nvPicPr>
        <p:blipFill rotWithShape="1">
          <a:blip r:embed="rId3">
            <a:alphaModFix/>
          </a:blip>
          <a:srcRect b="0" l="15752" r="39822" t="0"/>
          <a:stretch/>
        </p:blipFill>
        <p:spPr>
          <a:xfrm>
            <a:off x="4555432" y="0"/>
            <a:ext cx="2294308" cy="3442329"/>
          </a:xfrm>
          <a:prstGeom prst="rect">
            <a:avLst/>
          </a:prstGeom>
          <a:noFill/>
          <a:ln>
            <a:noFill/>
          </a:ln>
        </p:spPr>
      </p:pic>
      <p:sp>
        <p:nvSpPr>
          <p:cNvPr id="2360" name="Google Shape;2360;g1581b915170_0_752"/>
          <p:cNvSpPr/>
          <p:nvPr/>
        </p:nvSpPr>
        <p:spPr>
          <a:xfrm>
            <a:off x="6849725" y="0"/>
            <a:ext cx="2294400" cy="170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g1581b915170_0_7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2 1">
  <p:cSld name="TITLE_1_1_2_1">
    <p:bg>
      <p:bgPr>
        <a:solidFill>
          <a:schemeClr val="dk2"/>
        </a:solidFill>
      </p:bgPr>
    </p:bg>
    <p:spTree>
      <p:nvGrpSpPr>
        <p:cNvPr id="2362" name="Shape 2362"/>
        <p:cNvGrpSpPr/>
        <p:nvPr/>
      </p:nvGrpSpPr>
      <p:grpSpPr>
        <a:xfrm>
          <a:off x="0" y="0"/>
          <a:ext cx="0" cy="0"/>
          <a:chOff x="0" y="0"/>
          <a:chExt cx="0" cy="0"/>
        </a:xfrm>
      </p:grpSpPr>
      <p:sp>
        <p:nvSpPr>
          <p:cNvPr id="2363" name="Google Shape;2363;g1581b915170_0_760"/>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64" name="Google Shape;2364;g1581b915170_0_760"/>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65" name="Google Shape;2365;g1581b915170_0_760"/>
          <p:cNvPicPr preferRelativeResize="0"/>
          <p:nvPr/>
        </p:nvPicPr>
        <p:blipFill rotWithShape="1">
          <a:blip r:embed="rId2">
            <a:alphaModFix/>
          </a:blip>
          <a:srcRect b="0" l="0" r="0" t="0"/>
          <a:stretch/>
        </p:blipFill>
        <p:spPr>
          <a:xfrm>
            <a:off x="6849776" y="1701251"/>
            <a:ext cx="2294278" cy="3442258"/>
          </a:xfrm>
          <a:prstGeom prst="rect">
            <a:avLst/>
          </a:prstGeom>
          <a:noFill/>
          <a:ln>
            <a:noFill/>
          </a:ln>
        </p:spPr>
      </p:pic>
      <p:pic>
        <p:nvPicPr>
          <p:cNvPr id="2366" name="Google Shape;2366;g1581b915170_0_760"/>
          <p:cNvPicPr preferRelativeResize="0"/>
          <p:nvPr/>
        </p:nvPicPr>
        <p:blipFill rotWithShape="1">
          <a:blip r:embed="rId3">
            <a:alphaModFix/>
          </a:blip>
          <a:srcRect b="0" l="0" r="0" t="0"/>
          <a:stretch/>
        </p:blipFill>
        <p:spPr>
          <a:xfrm>
            <a:off x="4555432" y="2"/>
            <a:ext cx="2294278" cy="3442268"/>
          </a:xfrm>
          <a:prstGeom prst="rect">
            <a:avLst/>
          </a:prstGeom>
          <a:noFill/>
          <a:ln>
            <a:noFill/>
          </a:ln>
        </p:spPr>
      </p:pic>
      <p:sp>
        <p:nvSpPr>
          <p:cNvPr id="2367" name="Google Shape;2367;g1581b915170_0_760"/>
          <p:cNvSpPr/>
          <p:nvPr/>
        </p:nvSpPr>
        <p:spPr>
          <a:xfrm>
            <a:off x="4555369" y="3442275"/>
            <a:ext cx="2294400" cy="170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g1581b915170_0_760"/>
          <p:cNvSpPr/>
          <p:nvPr/>
        </p:nvSpPr>
        <p:spPr>
          <a:xfrm>
            <a:off x="6849725" y="0"/>
            <a:ext cx="2294400" cy="1701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g1581b915170_0_7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340">
          <p15:clr>
            <a:srgbClr val="FA7B17"/>
          </p15:clr>
        </p15:guide>
      </p15:sldGuideLst>
    </p:ext>
  </p:extLst>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370" name="Shape 2370"/>
        <p:cNvGrpSpPr/>
        <p:nvPr/>
      </p:nvGrpSpPr>
      <p:grpSpPr>
        <a:xfrm>
          <a:off x="0" y="0"/>
          <a:ext cx="0" cy="0"/>
          <a:chOff x="0" y="0"/>
          <a:chExt cx="0" cy="0"/>
        </a:xfrm>
      </p:grpSpPr>
      <p:sp>
        <p:nvSpPr>
          <p:cNvPr id="2371" name="Google Shape;2371;g1581b915170_0_768"/>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4"/>
              </a:buClr>
              <a:buSzPts val="3000"/>
              <a:buNone/>
              <a:defRPr sz="3000">
                <a:solidFill>
                  <a:schemeClr val="accent4"/>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72" name="Google Shape;2372;g1581b915170_0_768"/>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73" name="Google Shape;2373;g1581b915170_0_768"/>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374" name="Google Shape;2374;g1581b915170_0_7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375" name="Google Shape;2375;g1581b915170_0_768"/>
          <p:cNvGrpSpPr/>
          <p:nvPr/>
        </p:nvGrpSpPr>
        <p:grpSpPr>
          <a:xfrm>
            <a:off x="0" y="990550"/>
            <a:ext cx="4487700" cy="4158192"/>
            <a:chOff x="0" y="990550"/>
            <a:chExt cx="4487700" cy="4158192"/>
          </a:xfrm>
        </p:grpSpPr>
        <p:cxnSp>
          <p:nvCxnSpPr>
            <p:cNvPr id="2376" name="Google Shape;2376;g1581b915170_0_768"/>
            <p:cNvCxnSpPr/>
            <p:nvPr/>
          </p:nvCxnSpPr>
          <p:spPr>
            <a:xfrm>
              <a:off x="0" y="990550"/>
              <a:ext cx="4487700" cy="0"/>
            </a:xfrm>
            <a:prstGeom prst="straightConnector1">
              <a:avLst/>
            </a:prstGeom>
            <a:noFill/>
            <a:ln cap="flat" cmpd="sng" w="28575">
              <a:solidFill>
                <a:schemeClr val="accent1"/>
              </a:solidFill>
              <a:prstDash val="solid"/>
              <a:round/>
              <a:headEnd len="sm" w="sm" type="none"/>
              <a:tailEnd len="sm" w="sm" type="none"/>
            </a:ln>
          </p:spPr>
        </p:cxnSp>
        <p:cxnSp>
          <p:nvCxnSpPr>
            <p:cNvPr id="2377" name="Google Shape;2377;g1581b915170_0_768"/>
            <p:cNvCxnSpPr/>
            <p:nvPr/>
          </p:nvCxnSpPr>
          <p:spPr>
            <a:xfrm>
              <a:off x="4473359" y="1004242"/>
              <a:ext cx="0" cy="4144500"/>
            </a:xfrm>
            <a:prstGeom prst="straightConnector1">
              <a:avLst/>
            </a:prstGeom>
            <a:noFill/>
            <a:ln cap="flat" cmpd="sng" w="28575">
              <a:solidFill>
                <a:schemeClr val="accent1"/>
              </a:solidFill>
              <a:prstDash val="solid"/>
              <a:round/>
              <a:headEnd len="sm" w="sm" type="none"/>
              <a:tailEnd len="sm" w="sm" type="none"/>
            </a:ln>
          </p:spPr>
        </p:cxnSp>
      </p:gr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56">
          <p15:clr>
            <a:srgbClr val="FA7B17"/>
          </p15:clr>
        </p15:guide>
        <p15:guide id="5" orient="horz" pos="113">
          <p15:clr>
            <a:srgbClr val="FA7B17"/>
          </p15:clr>
        </p15:guide>
        <p15:guide id="6" orient="horz" pos="3061">
          <p15:clr>
            <a:srgbClr val="FA7B17"/>
          </p15:clr>
        </p15:guide>
      </p15:sldGuideLst>
    </p:ext>
  </p:extLst>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1"/>
        </a:solidFill>
      </p:bgPr>
    </p:bg>
    <p:spTree>
      <p:nvGrpSpPr>
        <p:cNvPr id="2378" name="Shape 2378"/>
        <p:cNvGrpSpPr/>
        <p:nvPr/>
      </p:nvGrpSpPr>
      <p:grpSpPr>
        <a:xfrm>
          <a:off x="0" y="0"/>
          <a:ext cx="0" cy="0"/>
          <a:chOff x="0" y="0"/>
          <a:chExt cx="0" cy="0"/>
        </a:xfrm>
      </p:grpSpPr>
      <p:sp>
        <p:nvSpPr>
          <p:cNvPr id="2379" name="Google Shape;2379;g1581b915170_0_77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0" name="Google Shape;2380;g1581b915170_0_77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81" name="Google Shape;2381;g1581b915170_0_776"/>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382" name="Google Shape;2382;g1581b915170_0_7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383" name="Google Shape;2383;g1581b915170_0_776"/>
          <p:cNvGrpSpPr/>
          <p:nvPr/>
        </p:nvGrpSpPr>
        <p:grpSpPr>
          <a:xfrm>
            <a:off x="0" y="990550"/>
            <a:ext cx="4487700" cy="4158192"/>
            <a:chOff x="0" y="990550"/>
            <a:chExt cx="4487700" cy="4158192"/>
          </a:xfrm>
        </p:grpSpPr>
        <p:cxnSp>
          <p:nvCxnSpPr>
            <p:cNvPr id="2384" name="Google Shape;2384;g1581b915170_0_776"/>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2385" name="Google Shape;2385;g1581b915170_0_776"/>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p:cSld name="TITLE_2_3_2_2">
    <p:bg>
      <p:bgPr>
        <a:solidFill>
          <a:srgbClr val="FFFFFF"/>
        </a:solidFill>
      </p:bgPr>
    </p:bg>
    <p:spTree>
      <p:nvGrpSpPr>
        <p:cNvPr id="34" name="Shape 34"/>
        <p:cNvGrpSpPr/>
        <p:nvPr/>
      </p:nvGrpSpPr>
      <p:grpSpPr>
        <a:xfrm>
          <a:off x="0" y="0"/>
          <a:ext cx="0" cy="0"/>
          <a:chOff x="0" y="0"/>
          <a:chExt cx="0" cy="0"/>
        </a:xfrm>
      </p:grpSpPr>
      <p:sp>
        <p:nvSpPr>
          <p:cNvPr id="35" name="Google Shape;35;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 name="Google Shape;36;p39"/>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283" name="Shape 283"/>
        <p:cNvGrpSpPr/>
        <p:nvPr/>
      </p:nvGrpSpPr>
      <p:grpSpPr>
        <a:xfrm>
          <a:off x="0" y="0"/>
          <a:ext cx="0" cy="0"/>
          <a:chOff x="0" y="0"/>
          <a:chExt cx="0" cy="0"/>
        </a:xfrm>
      </p:grpSpPr>
      <p:sp>
        <p:nvSpPr>
          <p:cNvPr id="284" name="Google Shape;284;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5" name="Google Shape;285;p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4">
  <p:cSld name="TITLE_1_4">
    <p:bg>
      <p:bgPr>
        <a:solidFill>
          <a:schemeClr val="accent6"/>
        </a:solidFill>
      </p:bgPr>
    </p:bg>
    <p:spTree>
      <p:nvGrpSpPr>
        <p:cNvPr id="2386" name="Shape 2386"/>
        <p:cNvGrpSpPr/>
        <p:nvPr/>
      </p:nvGrpSpPr>
      <p:grpSpPr>
        <a:xfrm>
          <a:off x="0" y="0"/>
          <a:ext cx="0" cy="0"/>
          <a:chOff x="0" y="0"/>
          <a:chExt cx="0" cy="0"/>
        </a:xfrm>
      </p:grpSpPr>
      <p:sp>
        <p:nvSpPr>
          <p:cNvPr id="2387" name="Google Shape;2387;g1581b915170_0_784"/>
          <p:cNvSpPr/>
          <p:nvPr/>
        </p:nvSpPr>
        <p:spPr>
          <a:xfrm>
            <a:off x="0" y="561225"/>
            <a:ext cx="4484700" cy="4582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g1581b915170_0_784"/>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9" name="Google Shape;2389;g1581b915170_0_784"/>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pic>
        <p:nvPicPr>
          <p:cNvPr id="2390" name="Google Shape;2390;g1581b915170_0_784"/>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391" name="Google Shape;2391;g1581b915170_0_7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392" name="Google Shape;2392;g1581b915170_0_784"/>
          <p:cNvGrpSpPr/>
          <p:nvPr/>
        </p:nvGrpSpPr>
        <p:grpSpPr>
          <a:xfrm>
            <a:off x="0" y="990550"/>
            <a:ext cx="4487700" cy="4158192"/>
            <a:chOff x="0" y="990550"/>
            <a:chExt cx="4487700" cy="4158192"/>
          </a:xfrm>
        </p:grpSpPr>
        <p:cxnSp>
          <p:nvCxnSpPr>
            <p:cNvPr id="2393" name="Google Shape;2393;g1581b915170_0_784"/>
            <p:cNvCxnSpPr/>
            <p:nvPr/>
          </p:nvCxnSpPr>
          <p:spPr>
            <a:xfrm>
              <a:off x="0" y="990550"/>
              <a:ext cx="4487700" cy="0"/>
            </a:xfrm>
            <a:prstGeom prst="straightConnector1">
              <a:avLst/>
            </a:prstGeom>
            <a:noFill/>
            <a:ln cap="flat" cmpd="sng" w="28575">
              <a:solidFill>
                <a:schemeClr val="lt2"/>
              </a:solidFill>
              <a:prstDash val="solid"/>
              <a:round/>
              <a:headEnd len="sm" w="sm" type="none"/>
              <a:tailEnd len="sm" w="sm" type="none"/>
            </a:ln>
          </p:spPr>
        </p:cxnSp>
        <p:cxnSp>
          <p:nvCxnSpPr>
            <p:cNvPr id="2394" name="Google Shape;2394;g1581b915170_0_784"/>
            <p:cNvCxnSpPr/>
            <p:nvPr/>
          </p:nvCxnSpPr>
          <p:spPr>
            <a:xfrm>
              <a:off x="4473359" y="1004242"/>
              <a:ext cx="0" cy="4144500"/>
            </a:xfrm>
            <a:prstGeom prst="straightConnector1">
              <a:avLst/>
            </a:prstGeom>
            <a:noFill/>
            <a:ln cap="flat" cmpd="sng" w="28575">
              <a:solidFill>
                <a:schemeClr val="lt2"/>
              </a:solidFill>
              <a:prstDash val="solid"/>
              <a:round/>
              <a:headEnd len="sm" w="sm" type="none"/>
              <a:tailEnd len="sm" w="sm" type="none"/>
            </a:ln>
          </p:spPr>
        </p:cxnSp>
      </p:gr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solidFill>
          <a:schemeClr val="dk2"/>
        </a:solidFill>
      </p:bgPr>
    </p:bg>
    <p:spTree>
      <p:nvGrpSpPr>
        <p:cNvPr id="2395" name="Shape 2395"/>
        <p:cNvGrpSpPr/>
        <p:nvPr/>
      </p:nvGrpSpPr>
      <p:grpSpPr>
        <a:xfrm>
          <a:off x="0" y="0"/>
          <a:ext cx="0" cy="0"/>
          <a:chOff x="0" y="0"/>
          <a:chExt cx="0" cy="0"/>
        </a:xfrm>
      </p:grpSpPr>
      <p:sp>
        <p:nvSpPr>
          <p:cNvPr id="2396" name="Google Shape;2396;g1581b915170_0_793"/>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97" name="Google Shape;2397;g1581b915170_0_793"/>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FFFFFF"/>
              </a:buClr>
              <a:buSzPts val="1300"/>
              <a:buNone/>
              <a:defRPr b="0" sz="1300">
                <a:solidFill>
                  <a:srgbClr val="FFFFFF"/>
                </a:solidFill>
              </a:defRPr>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2398" name="Google Shape;2398;g1581b915170_0_793"/>
          <p:cNvSpPr/>
          <p:nvPr/>
        </p:nvSpPr>
        <p:spPr>
          <a:xfrm>
            <a:off x="4659300" y="0"/>
            <a:ext cx="4484700" cy="4582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9" name="Google Shape;2399;g1581b915170_0_793"/>
          <p:cNvPicPr preferRelativeResize="0"/>
          <p:nvPr/>
        </p:nvPicPr>
        <p:blipFill rotWithShape="1">
          <a:blip r:embed="rId2">
            <a:alphaModFix/>
          </a:blip>
          <a:srcRect b="1135" l="27019" r="18570" t="16552"/>
          <a:stretch/>
        </p:blipFill>
        <p:spPr>
          <a:xfrm>
            <a:off x="4659300" y="0"/>
            <a:ext cx="4484700" cy="4582201"/>
          </a:xfrm>
          <a:prstGeom prst="rect">
            <a:avLst/>
          </a:prstGeom>
          <a:noFill/>
          <a:ln>
            <a:noFill/>
          </a:ln>
        </p:spPr>
      </p:pic>
      <p:sp>
        <p:nvSpPr>
          <p:cNvPr id="2400" name="Google Shape;2400;g1581b915170_0_7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grpSp>
        <p:nvGrpSpPr>
          <p:cNvPr id="2401" name="Google Shape;2401;g1581b915170_0_793"/>
          <p:cNvGrpSpPr/>
          <p:nvPr/>
        </p:nvGrpSpPr>
        <p:grpSpPr>
          <a:xfrm>
            <a:off x="0" y="990550"/>
            <a:ext cx="4487700" cy="4158192"/>
            <a:chOff x="0" y="990550"/>
            <a:chExt cx="4487700" cy="4158192"/>
          </a:xfrm>
        </p:grpSpPr>
        <p:cxnSp>
          <p:nvCxnSpPr>
            <p:cNvPr id="2402" name="Google Shape;2402;g1581b915170_0_793"/>
            <p:cNvCxnSpPr/>
            <p:nvPr/>
          </p:nvCxnSpPr>
          <p:spPr>
            <a:xfrm>
              <a:off x="0" y="990550"/>
              <a:ext cx="4487700" cy="0"/>
            </a:xfrm>
            <a:prstGeom prst="straightConnector1">
              <a:avLst/>
            </a:prstGeom>
            <a:noFill/>
            <a:ln cap="flat" cmpd="sng" w="28575">
              <a:solidFill>
                <a:schemeClr val="accent3"/>
              </a:solidFill>
              <a:prstDash val="solid"/>
              <a:round/>
              <a:headEnd len="sm" w="sm" type="none"/>
              <a:tailEnd len="sm" w="sm" type="none"/>
            </a:ln>
          </p:spPr>
        </p:cxnSp>
        <p:cxnSp>
          <p:nvCxnSpPr>
            <p:cNvPr id="2403" name="Google Shape;2403;g1581b915170_0_793"/>
            <p:cNvCxnSpPr/>
            <p:nvPr/>
          </p:nvCxnSpPr>
          <p:spPr>
            <a:xfrm>
              <a:off x="4473359" y="1004242"/>
              <a:ext cx="0" cy="4144500"/>
            </a:xfrm>
            <a:prstGeom prst="straightConnector1">
              <a:avLst/>
            </a:prstGeom>
            <a:noFill/>
            <a:ln cap="flat" cmpd="sng" w="28575">
              <a:solidFill>
                <a:schemeClr val="accent3"/>
              </a:solidFill>
              <a:prstDash val="solid"/>
              <a:round/>
              <a:headEnd len="sm" w="sm" type="none"/>
              <a:tailEnd len="sm" w="sm" type="none"/>
            </a:ln>
          </p:spPr>
        </p:cxnSp>
      </p:gr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2404" name="Shape 2404"/>
        <p:cNvGrpSpPr/>
        <p:nvPr/>
      </p:nvGrpSpPr>
      <p:grpSpPr>
        <a:xfrm>
          <a:off x="0" y="0"/>
          <a:ext cx="0" cy="0"/>
          <a:chOff x="0" y="0"/>
          <a:chExt cx="0" cy="0"/>
        </a:xfrm>
      </p:grpSpPr>
      <p:sp>
        <p:nvSpPr>
          <p:cNvPr id="2405" name="Google Shape;2405;g1581b915170_0_80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4"/>
              </a:buClr>
              <a:buSzPts val="3000"/>
              <a:buNone/>
              <a:defRPr sz="3000">
                <a:solidFill>
                  <a:schemeClr val="accent4"/>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06" name="Google Shape;2406;g1581b915170_0_802"/>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07" name="Google Shape;2407;g1581b915170_0_802"/>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08" name="Google Shape;2408;g1581b915170_0_802"/>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09" name="Google Shape;2409;g1581b915170_0_802"/>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10" name="Google Shape;2410;g1581b915170_0_8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11" name="Google Shape;2411;g1581b915170_0_802"/>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1">
  <p:cSld name="TITLE_1_2_3">
    <p:bg>
      <p:bgPr>
        <a:blipFill>
          <a:blip r:embed="rId2">
            <a:alphaModFix/>
          </a:blip>
          <a:stretch>
            <a:fillRect/>
          </a:stretch>
        </a:blipFill>
      </p:bgPr>
    </p:bg>
    <p:spTree>
      <p:nvGrpSpPr>
        <p:cNvPr id="2412" name="Shape 2412"/>
        <p:cNvGrpSpPr/>
        <p:nvPr/>
      </p:nvGrpSpPr>
      <p:grpSpPr>
        <a:xfrm>
          <a:off x="0" y="0"/>
          <a:ext cx="0" cy="0"/>
          <a:chOff x="0" y="0"/>
          <a:chExt cx="0" cy="0"/>
        </a:xfrm>
      </p:grpSpPr>
      <p:sp>
        <p:nvSpPr>
          <p:cNvPr id="2413" name="Google Shape;2413;g1581b915170_0_810"/>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accent3"/>
              </a:buClr>
              <a:buSzPts val="3000"/>
              <a:buNone/>
              <a:defRPr sz="3000">
                <a:solidFill>
                  <a:schemeClr val="accent3"/>
                </a:solidFill>
              </a:defRPr>
            </a:lvl1pPr>
            <a:lvl2pPr lvl="1" rtl="0" algn="ctr">
              <a:lnSpc>
                <a:spcPct val="100000"/>
              </a:lnSpc>
              <a:spcBef>
                <a:spcPts val="0"/>
              </a:spcBef>
              <a:spcAft>
                <a:spcPts val="0"/>
              </a:spcAft>
              <a:buClr>
                <a:schemeClr val="accent3"/>
              </a:buClr>
              <a:buSzPts val="5200"/>
              <a:buNone/>
              <a:defRPr sz="5200">
                <a:solidFill>
                  <a:schemeClr val="accent3"/>
                </a:solidFill>
              </a:defRPr>
            </a:lvl2pPr>
            <a:lvl3pPr lvl="2" rtl="0" algn="ctr">
              <a:lnSpc>
                <a:spcPct val="100000"/>
              </a:lnSpc>
              <a:spcBef>
                <a:spcPts val="0"/>
              </a:spcBef>
              <a:spcAft>
                <a:spcPts val="0"/>
              </a:spcAft>
              <a:buClr>
                <a:schemeClr val="accent3"/>
              </a:buClr>
              <a:buSzPts val="5200"/>
              <a:buNone/>
              <a:defRPr sz="5200">
                <a:solidFill>
                  <a:schemeClr val="accent3"/>
                </a:solidFill>
              </a:defRPr>
            </a:lvl3pPr>
            <a:lvl4pPr lvl="3" rtl="0" algn="ctr">
              <a:lnSpc>
                <a:spcPct val="100000"/>
              </a:lnSpc>
              <a:spcBef>
                <a:spcPts val="0"/>
              </a:spcBef>
              <a:spcAft>
                <a:spcPts val="0"/>
              </a:spcAft>
              <a:buClr>
                <a:schemeClr val="accent3"/>
              </a:buClr>
              <a:buSzPts val="5200"/>
              <a:buNone/>
              <a:defRPr sz="5200">
                <a:solidFill>
                  <a:schemeClr val="accent3"/>
                </a:solidFill>
              </a:defRPr>
            </a:lvl4pPr>
            <a:lvl5pPr lvl="4" rtl="0" algn="ctr">
              <a:lnSpc>
                <a:spcPct val="100000"/>
              </a:lnSpc>
              <a:spcBef>
                <a:spcPts val="0"/>
              </a:spcBef>
              <a:spcAft>
                <a:spcPts val="0"/>
              </a:spcAft>
              <a:buClr>
                <a:schemeClr val="accent3"/>
              </a:buClr>
              <a:buSzPts val="5200"/>
              <a:buNone/>
              <a:defRPr sz="5200">
                <a:solidFill>
                  <a:schemeClr val="accent3"/>
                </a:solidFill>
              </a:defRPr>
            </a:lvl5pPr>
            <a:lvl6pPr lvl="5" rtl="0" algn="ctr">
              <a:lnSpc>
                <a:spcPct val="100000"/>
              </a:lnSpc>
              <a:spcBef>
                <a:spcPts val="0"/>
              </a:spcBef>
              <a:spcAft>
                <a:spcPts val="0"/>
              </a:spcAft>
              <a:buClr>
                <a:schemeClr val="accent3"/>
              </a:buClr>
              <a:buSzPts val="5200"/>
              <a:buNone/>
              <a:defRPr sz="5200">
                <a:solidFill>
                  <a:schemeClr val="accent3"/>
                </a:solidFill>
              </a:defRPr>
            </a:lvl6pPr>
            <a:lvl7pPr lvl="6" rtl="0" algn="ctr">
              <a:lnSpc>
                <a:spcPct val="100000"/>
              </a:lnSpc>
              <a:spcBef>
                <a:spcPts val="0"/>
              </a:spcBef>
              <a:spcAft>
                <a:spcPts val="0"/>
              </a:spcAft>
              <a:buClr>
                <a:schemeClr val="accent3"/>
              </a:buClr>
              <a:buSzPts val="5200"/>
              <a:buNone/>
              <a:defRPr sz="5200">
                <a:solidFill>
                  <a:schemeClr val="accent3"/>
                </a:solidFill>
              </a:defRPr>
            </a:lvl7pPr>
            <a:lvl8pPr lvl="7" rtl="0" algn="ctr">
              <a:lnSpc>
                <a:spcPct val="100000"/>
              </a:lnSpc>
              <a:spcBef>
                <a:spcPts val="0"/>
              </a:spcBef>
              <a:spcAft>
                <a:spcPts val="0"/>
              </a:spcAft>
              <a:buClr>
                <a:schemeClr val="accent3"/>
              </a:buClr>
              <a:buSzPts val="5200"/>
              <a:buNone/>
              <a:defRPr sz="5200">
                <a:solidFill>
                  <a:schemeClr val="accent3"/>
                </a:solidFill>
              </a:defRPr>
            </a:lvl8pPr>
            <a:lvl9pPr lvl="8" rtl="0"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2414" name="Google Shape;2414;g1581b915170_0_810"/>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5" name="Google Shape;2415;g1581b915170_0_810"/>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6" name="Google Shape;2416;g1581b915170_0_810"/>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7" name="Google Shape;2417;g1581b915170_0_810"/>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18" name="Google Shape;2418;g1581b915170_0_8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19" name="Google Shape;2419;g1581b915170_0_810"/>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p:cSld name="TITLE_1_1_1">
    <p:bg>
      <p:bgPr>
        <a:blipFill>
          <a:blip r:embed="rId2">
            <a:alphaModFix/>
          </a:blip>
          <a:stretch>
            <a:fillRect/>
          </a:stretch>
        </a:blipFill>
      </p:bgPr>
    </p:bg>
    <p:spTree>
      <p:nvGrpSpPr>
        <p:cNvPr id="2420" name="Shape 2420"/>
        <p:cNvGrpSpPr/>
        <p:nvPr/>
      </p:nvGrpSpPr>
      <p:grpSpPr>
        <a:xfrm>
          <a:off x="0" y="0"/>
          <a:ext cx="0" cy="0"/>
          <a:chOff x="0" y="0"/>
          <a:chExt cx="0" cy="0"/>
        </a:xfrm>
      </p:grpSpPr>
      <p:sp>
        <p:nvSpPr>
          <p:cNvPr id="2421" name="Google Shape;2421;g1581b915170_0_818"/>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rtl="0" algn="l">
              <a:lnSpc>
                <a:spcPct val="80000"/>
              </a:lnSpc>
              <a:spcBef>
                <a:spcPts val="0"/>
              </a:spcBef>
              <a:spcAft>
                <a:spcPts val="0"/>
              </a:spcAft>
              <a:buClr>
                <a:schemeClr val="lt2"/>
              </a:buClr>
              <a:buSzPts val="3000"/>
              <a:buNone/>
              <a:defRPr sz="30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22" name="Google Shape;2422;g1581b915170_0_818"/>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3" name="Google Shape;2423;g1581b915170_0_818"/>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4" name="Google Shape;2424;g1581b915170_0_818"/>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5" name="Google Shape;2425;g1581b915170_0_818"/>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26" name="Google Shape;2426;g1581b915170_0_8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27" name="Google Shape;2427;g1581b915170_0_818"/>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340">
          <p15:clr>
            <a:srgbClr val="FA7B17"/>
          </p15:clr>
        </p15:guide>
        <p15:guide id="4" pos="5329">
          <p15:clr>
            <a:srgbClr val="FA7B17"/>
          </p15:clr>
        </p15:guide>
        <p15:guide id="5" orient="horz" pos="227">
          <p15:clr>
            <a:srgbClr val="FA7B17"/>
          </p15:clr>
        </p15:guide>
        <p15:guide id="6" orient="horz" pos="3061">
          <p15:clr>
            <a:srgbClr val="FA7B17"/>
          </p15:clr>
        </p15:guide>
      </p15:sldGuideLst>
    </p:ext>
  </p:extLst>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p:cSld name="TITLE_2_3">
    <p:bg>
      <p:bgPr>
        <a:solidFill>
          <a:srgbClr val="FFFFFF"/>
        </a:solidFill>
      </p:bgPr>
    </p:bg>
    <p:spTree>
      <p:nvGrpSpPr>
        <p:cNvPr id="2428" name="Shape 2428"/>
        <p:cNvGrpSpPr/>
        <p:nvPr/>
      </p:nvGrpSpPr>
      <p:grpSpPr>
        <a:xfrm>
          <a:off x="0" y="0"/>
          <a:ext cx="0" cy="0"/>
          <a:chOff x="0" y="0"/>
          <a:chExt cx="0" cy="0"/>
        </a:xfrm>
      </p:grpSpPr>
      <p:sp>
        <p:nvSpPr>
          <p:cNvPr id="2429" name="Google Shape;2429;g1581b915170_0_826"/>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30" name="Google Shape;2430;g1581b915170_0_826"/>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31" name="Google Shape;2431;g1581b915170_0_826"/>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1300"/>
              <a:buNone/>
              <a:defRPr b="0" sz="1300">
                <a:solidFill>
                  <a:schemeClr val="dk1"/>
                </a:solidFill>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432" name="Google Shape;2432;g1581b915170_0_826"/>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g1581b915170_0_826"/>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sz="2000"/>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434" name="Google Shape;2434;g1581b915170_0_8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35" name="Google Shape;2435;g1581b915170_0_826"/>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p:cSld name="TITLE_2_3_1">
    <p:bg>
      <p:bgPr>
        <a:solidFill>
          <a:schemeClr val="accent1"/>
        </a:solidFill>
      </p:bgPr>
    </p:bg>
    <p:spTree>
      <p:nvGrpSpPr>
        <p:cNvPr id="2436" name="Shape 2436"/>
        <p:cNvGrpSpPr/>
        <p:nvPr/>
      </p:nvGrpSpPr>
      <p:grpSpPr>
        <a:xfrm>
          <a:off x="0" y="0"/>
          <a:ext cx="0" cy="0"/>
          <a:chOff x="0" y="0"/>
          <a:chExt cx="0" cy="0"/>
        </a:xfrm>
      </p:grpSpPr>
      <p:sp>
        <p:nvSpPr>
          <p:cNvPr id="2437" name="Google Shape;2437;g1581b915170_0_834"/>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38" name="Google Shape;2438;g1581b915170_0_834"/>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39" name="Google Shape;2439;g1581b915170_0_834"/>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0" name="Google Shape;2440;g1581b915170_0_834"/>
          <p:cNvSpPr/>
          <p:nvPr/>
        </p:nvSpPr>
        <p:spPr>
          <a:xfrm>
            <a:off x="457200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g1581b915170_0_834"/>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rtl="0" algn="ctr">
              <a:lnSpc>
                <a:spcPct val="100000"/>
              </a:lnSpc>
              <a:spcBef>
                <a:spcPts val="0"/>
              </a:spcBef>
              <a:spcAft>
                <a:spcPts val="0"/>
              </a:spcAft>
              <a:buClr>
                <a:schemeClr val="accent3"/>
              </a:buClr>
              <a:buSzPts val="3000"/>
              <a:buNone/>
              <a:defRPr b="1" sz="3000">
                <a:solidFill>
                  <a:schemeClr val="accent3"/>
                </a:solidFill>
              </a:defRPr>
            </a:lvl4pPr>
            <a:lvl5pPr lvl="4" rtl="0" algn="ctr">
              <a:lnSpc>
                <a:spcPct val="100000"/>
              </a:lnSpc>
              <a:spcBef>
                <a:spcPts val="0"/>
              </a:spcBef>
              <a:spcAft>
                <a:spcPts val="0"/>
              </a:spcAft>
              <a:buClr>
                <a:schemeClr val="accent3"/>
              </a:buClr>
              <a:buSzPts val="3000"/>
              <a:buNone/>
              <a:defRPr b="1" sz="3000">
                <a:solidFill>
                  <a:schemeClr val="accent3"/>
                </a:solidFill>
              </a:defRPr>
            </a:lvl5pPr>
            <a:lvl6pPr lvl="5" rtl="0" algn="ctr">
              <a:lnSpc>
                <a:spcPct val="100000"/>
              </a:lnSpc>
              <a:spcBef>
                <a:spcPts val="0"/>
              </a:spcBef>
              <a:spcAft>
                <a:spcPts val="0"/>
              </a:spcAft>
              <a:buClr>
                <a:schemeClr val="accent3"/>
              </a:buClr>
              <a:buSzPts val="3000"/>
              <a:buNone/>
              <a:defRPr b="1" sz="3000">
                <a:solidFill>
                  <a:schemeClr val="accent3"/>
                </a:solidFill>
              </a:defRPr>
            </a:lvl6pPr>
            <a:lvl7pPr lvl="6" rtl="0" algn="ctr">
              <a:lnSpc>
                <a:spcPct val="100000"/>
              </a:lnSpc>
              <a:spcBef>
                <a:spcPts val="0"/>
              </a:spcBef>
              <a:spcAft>
                <a:spcPts val="0"/>
              </a:spcAft>
              <a:buClr>
                <a:schemeClr val="accent3"/>
              </a:buClr>
              <a:buSzPts val="3000"/>
              <a:buNone/>
              <a:defRPr b="1" sz="3000">
                <a:solidFill>
                  <a:schemeClr val="accent3"/>
                </a:solidFill>
              </a:defRPr>
            </a:lvl7pPr>
            <a:lvl8pPr lvl="7" rtl="0" algn="ctr">
              <a:lnSpc>
                <a:spcPct val="100000"/>
              </a:lnSpc>
              <a:spcBef>
                <a:spcPts val="0"/>
              </a:spcBef>
              <a:spcAft>
                <a:spcPts val="0"/>
              </a:spcAft>
              <a:buClr>
                <a:schemeClr val="accent3"/>
              </a:buClr>
              <a:buSzPts val="3000"/>
              <a:buNone/>
              <a:defRPr b="1" sz="3000">
                <a:solidFill>
                  <a:schemeClr val="accent3"/>
                </a:solidFill>
              </a:defRPr>
            </a:lvl8pPr>
            <a:lvl9pPr lvl="8" rtl="0"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2442" name="Google Shape;2442;g1581b915170_0_8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43" name="Google Shape;2443;g1581b915170_0_83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2">
  <p:cSld name="TITLE_2_3_1_2">
    <p:bg>
      <p:bgPr>
        <a:solidFill>
          <a:schemeClr val="accent6"/>
        </a:solidFill>
      </p:bgPr>
    </p:bg>
    <p:spTree>
      <p:nvGrpSpPr>
        <p:cNvPr id="2444" name="Shape 2444"/>
        <p:cNvGrpSpPr/>
        <p:nvPr/>
      </p:nvGrpSpPr>
      <p:grpSpPr>
        <a:xfrm>
          <a:off x="0" y="0"/>
          <a:ext cx="0" cy="0"/>
          <a:chOff x="0" y="0"/>
          <a:chExt cx="0" cy="0"/>
        </a:xfrm>
      </p:grpSpPr>
      <p:sp>
        <p:nvSpPr>
          <p:cNvPr id="2445" name="Google Shape;2445;g1581b915170_0_842"/>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6" name="Google Shape;2446;g1581b915170_0_842"/>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7" name="Google Shape;2447;g1581b915170_0_842"/>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48" name="Google Shape;2448;g1581b915170_0_842"/>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g1581b915170_0_842"/>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2pPr>
            <a:lvl3pPr lvl="2" rtl="0" algn="ctr">
              <a:lnSpc>
                <a:spcPct val="100000"/>
              </a:lnSpc>
              <a:spcBef>
                <a:spcPts val="0"/>
              </a:spcBef>
              <a:spcAft>
                <a:spcPts val="0"/>
              </a:spcAft>
              <a:buClr>
                <a:schemeClr val="accent3"/>
              </a:buClr>
              <a:buSzPts val="3000"/>
              <a:buFont typeface="Saira"/>
              <a:buNone/>
              <a:defRPr b="1" sz="3000">
                <a:solidFill>
                  <a:schemeClr val="accent3"/>
                </a:solidFill>
                <a:latin typeface="Saira"/>
                <a:ea typeface="Saira"/>
                <a:cs typeface="Saira"/>
                <a:sym typeface="Saira"/>
              </a:defRPr>
            </a:lvl3pPr>
            <a:lvl4pPr lvl="3" rtl="0" algn="ctr">
              <a:lnSpc>
                <a:spcPct val="100000"/>
              </a:lnSpc>
              <a:spcBef>
                <a:spcPts val="0"/>
              </a:spcBef>
              <a:spcAft>
                <a:spcPts val="0"/>
              </a:spcAft>
              <a:buClr>
                <a:schemeClr val="accent3"/>
              </a:buClr>
              <a:buSzPts val="3000"/>
              <a:buNone/>
              <a:defRPr b="1" sz="3000">
                <a:solidFill>
                  <a:schemeClr val="accent3"/>
                </a:solidFill>
              </a:defRPr>
            </a:lvl4pPr>
            <a:lvl5pPr lvl="4" rtl="0" algn="ctr">
              <a:lnSpc>
                <a:spcPct val="100000"/>
              </a:lnSpc>
              <a:spcBef>
                <a:spcPts val="0"/>
              </a:spcBef>
              <a:spcAft>
                <a:spcPts val="0"/>
              </a:spcAft>
              <a:buClr>
                <a:schemeClr val="accent3"/>
              </a:buClr>
              <a:buSzPts val="3000"/>
              <a:buNone/>
              <a:defRPr b="1" sz="3000">
                <a:solidFill>
                  <a:schemeClr val="accent3"/>
                </a:solidFill>
              </a:defRPr>
            </a:lvl5pPr>
            <a:lvl6pPr lvl="5" rtl="0" algn="ctr">
              <a:lnSpc>
                <a:spcPct val="100000"/>
              </a:lnSpc>
              <a:spcBef>
                <a:spcPts val="0"/>
              </a:spcBef>
              <a:spcAft>
                <a:spcPts val="0"/>
              </a:spcAft>
              <a:buClr>
                <a:schemeClr val="accent3"/>
              </a:buClr>
              <a:buSzPts val="3000"/>
              <a:buNone/>
              <a:defRPr b="1" sz="3000">
                <a:solidFill>
                  <a:schemeClr val="accent3"/>
                </a:solidFill>
              </a:defRPr>
            </a:lvl6pPr>
            <a:lvl7pPr lvl="6" rtl="0" algn="ctr">
              <a:lnSpc>
                <a:spcPct val="100000"/>
              </a:lnSpc>
              <a:spcBef>
                <a:spcPts val="0"/>
              </a:spcBef>
              <a:spcAft>
                <a:spcPts val="0"/>
              </a:spcAft>
              <a:buClr>
                <a:schemeClr val="accent3"/>
              </a:buClr>
              <a:buSzPts val="3000"/>
              <a:buNone/>
              <a:defRPr b="1" sz="3000">
                <a:solidFill>
                  <a:schemeClr val="accent3"/>
                </a:solidFill>
              </a:defRPr>
            </a:lvl7pPr>
            <a:lvl8pPr lvl="7" rtl="0" algn="ctr">
              <a:lnSpc>
                <a:spcPct val="100000"/>
              </a:lnSpc>
              <a:spcBef>
                <a:spcPts val="0"/>
              </a:spcBef>
              <a:spcAft>
                <a:spcPts val="0"/>
              </a:spcAft>
              <a:buClr>
                <a:schemeClr val="accent3"/>
              </a:buClr>
              <a:buSzPts val="3000"/>
              <a:buNone/>
              <a:defRPr b="1" sz="3000">
                <a:solidFill>
                  <a:schemeClr val="accent3"/>
                </a:solidFill>
              </a:defRPr>
            </a:lvl8pPr>
            <a:lvl9pPr lvl="8" rtl="0" algn="ctr">
              <a:lnSpc>
                <a:spcPct val="100000"/>
              </a:lnSpc>
              <a:spcBef>
                <a:spcPts val="0"/>
              </a:spcBef>
              <a:spcAft>
                <a:spcPts val="0"/>
              </a:spcAft>
              <a:buClr>
                <a:schemeClr val="accent3"/>
              </a:buClr>
              <a:buSzPts val="3000"/>
              <a:buNone/>
              <a:defRPr b="1" sz="3000">
                <a:solidFill>
                  <a:schemeClr val="accent3"/>
                </a:solidFill>
              </a:defRPr>
            </a:lvl9pPr>
          </a:lstStyle>
          <a:p/>
        </p:txBody>
      </p:sp>
      <p:sp>
        <p:nvSpPr>
          <p:cNvPr id="2450" name="Google Shape;2450;g1581b915170_0_8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51" name="Google Shape;2451;g1581b915170_0_84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1 1">
  <p:cSld name="TITLE_2_3_1_1">
    <p:bg>
      <p:bgPr>
        <a:solidFill>
          <a:schemeClr val="dk2"/>
        </a:solidFill>
      </p:bgPr>
    </p:bg>
    <p:spTree>
      <p:nvGrpSpPr>
        <p:cNvPr id="2452" name="Shape 2452"/>
        <p:cNvGrpSpPr/>
        <p:nvPr/>
      </p:nvGrpSpPr>
      <p:grpSpPr>
        <a:xfrm>
          <a:off x="0" y="0"/>
          <a:ext cx="0" cy="0"/>
          <a:chOff x="0" y="0"/>
          <a:chExt cx="0" cy="0"/>
        </a:xfrm>
      </p:grpSpPr>
      <p:sp>
        <p:nvSpPr>
          <p:cNvPr id="2453" name="Google Shape;2453;g1581b915170_0_850"/>
          <p:cNvSpPr txBox="1"/>
          <p:nvPr>
            <p:ph idx="1" type="subTitle"/>
          </p:nvPr>
        </p:nvSpPr>
        <p:spPr>
          <a:xfrm>
            <a:off x="648725" y="17236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54" name="Google Shape;2454;g1581b915170_0_850"/>
          <p:cNvSpPr txBox="1"/>
          <p:nvPr>
            <p:ph idx="2" type="subTitle"/>
          </p:nvPr>
        </p:nvSpPr>
        <p:spPr>
          <a:xfrm>
            <a:off x="648725" y="239287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55" name="Google Shape;2455;g1581b915170_0_850"/>
          <p:cNvSpPr txBox="1"/>
          <p:nvPr>
            <p:ph idx="3" type="subTitle"/>
          </p:nvPr>
        </p:nvSpPr>
        <p:spPr>
          <a:xfrm>
            <a:off x="648725" y="3089225"/>
            <a:ext cx="2725200" cy="330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300"/>
              <a:buNone/>
              <a:defRPr b="0" sz="13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2456" name="Google Shape;2456;g1581b915170_0_850"/>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g1581b915170_0_850"/>
          <p:cNvSpPr txBox="1"/>
          <p:nvPr>
            <p:ph idx="4"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2"/>
              </a:buClr>
              <a:buSzPts val="2000"/>
              <a:buNone/>
              <a:defRPr sz="2000">
                <a:solidFill>
                  <a:schemeClr val="lt2"/>
                </a:solidFill>
              </a:defRPr>
            </a:lvl1pPr>
            <a:lvl2pPr lvl="1" rtl="0"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2pPr>
            <a:lvl3pPr lvl="2" rtl="0" algn="ctr">
              <a:lnSpc>
                <a:spcPct val="100000"/>
              </a:lnSpc>
              <a:spcBef>
                <a:spcPts val="0"/>
              </a:spcBef>
              <a:spcAft>
                <a:spcPts val="0"/>
              </a:spcAft>
              <a:buClr>
                <a:schemeClr val="lt2"/>
              </a:buClr>
              <a:buSzPts val="3000"/>
              <a:buFont typeface="Saira"/>
              <a:buNone/>
              <a:defRPr b="1" sz="3000">
                <a:solidFill>
                  <a:schemeClr val="lt2"/>
                </a:solidFill>
                <a:latin typeface="Saira"/>
                <a:ea typeface="Saira"/>
                <a:cs typeface="Saira"/>
                <a:sym typeface="Saira"/>
              </a:defRPr>
            </a:lvl3pPr>
            <a:lvl4pPr lvl="3" rtl="0" algn="ctr">
              <a:lnSpc>
                <a:spcPct val="100000"/>
              </a:lnSpc>
              <a:spcBef>
                <a:spcPts val="0"/>
              </a:spcBef>
              <a:spcAft>
                <a:spcPts val="0"/>
              </a:spcAft>
              <a:buClr>
                <a:schemeClr val="lt2"/>
              </a:buClr>
              <a:buSzPts val="3000"/>
              <a:buNone/>
              <a:defRPr b="1" sz="3000">
                <a:solidFill>
                  <a:schemeClr val="lt2"/>
                </a:solidFill>
              </a:defRPr>
            </a:lvl4pPr>
            <a:lvl5pPr lvl="4" rtl="0" algn="ctr">
              <a:lnSpc>
                <a:spcPct val="100000"/>
              </a:lnSpc>
              <a:spcBef>
                <a:spcPts val="0"/>
              </a:spcBef>
              <a:spcAft>
                <a:spcPts val="0"/>
              </a:spcAft>
              <a:buClr>
                <a:schemeClr val="lt2"/>
              </a:buClr>
              <a:buSzPts val="3000"/>
              <a:buNone/>
              <a:defRPr b="1" sz="3000">
                <a:solidFill>
                  <a:schemeClr val="lt2"/>
                </a:solidFill>
              </a:defRPr>
            </a:lvl5pPr>
            <a:lvl6pPr lvl="5" rtl="0" algn="ctr">
              <a:lnSpc>
                <a:spcPct val="100000"/>
              </a:lnSpc>
              <a:spcBef>
                <a:spcPts val="0"/>
              </a:spcBef>
              <a:spcAft>
                <a:spcPts val="0"/>
              </a:spcAft>
              <a:buClr>
                <a:schemeClr val="lt2"/>
              </a:buClr>
              <a:buSzPts val="3000"/>
              <a:buNone/>
              <a:defRPr b="1" sz="3000">
                <a:solidFill>
                  <a:schemeClr val="lt2"/>
                </a:solidFill>
              </a:defRPr>
            </a:lvl6pPr>
            <a:lvl7pPr lvl="6" rtl="0" algn="ctr">
              <a:lnSpc>
                <a:spcPct val="100000"/>
              </a:lnSpc>
              <a:spcBef>
                <a:spcPts val="0"/>
              </a:spcBef>
              <a:spcAft>
                <a:spcPts val="0"/>
              </a:spcAft>
              <a:buClr>
                <a:schemeClr val="lt2"/>
              </a:buClr>
              <a:buSzPts val="3000"/>
              <a:buNone/>
              <a:defRPr b="1" sz="3000">
                <a:solidFill>
                  <a:schemeClr val="lt2"/>
                </a:solidFill>
              </a:defRPr>
            </a:lvl7pPr>
            <a:lvl8pPr lvl="7" rtl="0" algn="ctr">
              <a:lnSpc>
                <a:spcPct val="100000"/>
              </a:lnSpc>
              <a:spcBef>
                <a:spcPts val="0"/>
              </a:spcBef>
              <a:spcAft>
                <a:spcPts val="0"/>
              </a:spcAft>
              <a:buClr>
                <a:schemeClr val="lt2"/>
              </a:buClr>
              <a:buSzPts val="3000"/>
              <a:buNone/>
              <a:defRPr b="1" sz="3000">
                <a:solidFill>
                  <a:schemeClr val="lt2"/>
                </a:solidFill>
              </a:defRPr>
            </a:lvl8pPr>
            <a:lvl9pPr lvl="8" rtl="0" algn="ctr">
              <a:lnSpc>
                <a:spcPct val="100000"/>
              </a:lnSpc>
              <a:spcBef>
                <a:spcPts val="0"/>
              </a:spcBef>
              <a:spcAft>
                <a:spcPts val="0"/>
              </a:spcAft>
              <a:buClr>
                <a:schemeClr val="lt2"/>
              </a:buClr>
              <a:buSzPts val="3000"/>
              <a:buNone/>
              <a:defRPr b="1" sz="3000">
                <a:solidFill>
                  <a:schemeClr val="lt2"/>
                </a:solidFill>
              </a:defRPr>
            </a:lvl9pPr>
          </a:lstStyle>
          <a:p/>
        </p:txBody>
      </p:sp>
      <p:sp>
        <p:nvSpPr>
          <p:cNvPr id="2458" name="Google Shape;2458;g1581b915170_0_8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59" name="Google Shape;2459;g1581b915170_0_85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p:cSld name="TITLE_2_3_3_1_1">
    <p:bg>
      <p:bgPr>
        <a:solidFill>
          <a:schemeClr val="accent6"/>
        </a:solidFill>
      </p:bgPr>
    </p:bg>
    <p:spTree>
      <p:nvGrpSpPr>
        <p:cNvPr id="2460" name="Shape 2460"/>
        <p:cNvGrpSpPr/>
        <p:nvPr/>
      </p:nvGrpSpPr>
      <p:grpSpPr>
        <a:xfrm>
          <a:off x="0" y="0"/>
          <a:ext cx="0" cy="0"/>
          <a:chOff x="0" y="0"/>
          <a:chExt cx="0" cy="0"/>
        </a:xfrm>
      </p:grpSpPr>
      <p:sp>
        <p:nvSpPr>
          <p:cNvPr id="2461" name="Google Shape;2461;g1581b915170_0_858"/>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accent3"/>
              </a:buClr>
              <a:buSzPts val="2000"/>
              <a:buNone/>
              <a:defRPr sz="2000">
                <a:solidFill>
                  <a:schemeClr val="accent3"/>
                </a:solidFill>
              </a:defRPr>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462" name="Google Shape;2462;g1581b915170_0_8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63" name="Google Shape;2463;g1581b915170_0_85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286" name="Shape 286"/>
        <p:cNvGrpSpPr/>
        <p:nvPr/>
      </p:nvGrpSpPr>
      <p:grpSpPr>
        <a:xfrm>
          <a:off x="0" y="0"/>
          <a:ext cx="0" cy="0"/>
          <a:chOff x="0" y="0"/>
          <a:chExt cx="0" cy="0"/>
        </a:xfrm>
      </p:grpSpPr>
      <p:sp>
        <p:nvSpPr>
          <p:cNvPr id="287" name="Google Shape;287;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88" name="Google Shape;288;p8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1 1">
  <p:cSld name="TITLE_2_3_3_1_1_1">
    <p:bg>
      <p:bgPr>
        <a:solidFill>
          <a:schemeClr val="dk2"/>
        </a:solidFill>
      </p:bgPr>
    </p:bg>
    <p:spTree>
      <p:nvGrpSpPr>
        <p:cNvPr id="2464" name="Shape 2464"/>
        <p:cNvGrpSpPr/>
        <p:nvPr/>
      </p:nvGrpSpPr>
      <p:grpSpPr>
        <a:xfrm>
          <a:off x="0" y="0"/>
          <a:ext cx="0" cy="0"/>
          <a:chOff x="0" y="0"/>
          <a:chExt cx="0" cy="0"/>
        </a:xfrm>
      </p:grpSpPr>
      <p:sp>
        <p:nvSpPr>
          <p:cNvPr id="2465" name="Google Shape;2465;g1581b915170_0_862"/>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2"/>
              </a:buClr>
              <a:buSzPts val="2000"/>
              <a:buNone/>
              <a:defRPr sz="2000">
                <a:solidFill>
                  <a:schemeClr val="lt2"/>
                </a:solidFill>
              </a:defRPr>
            </a:lvl1pPr>
            <a:lvl2pPr lvl="1" rtl="0" algn="ctr">
              <a:lnSpc>
                <a:spcPct val="100000"/>
              </a:lnSpc>
              <a:spcBef>
                <a:spcPts val="0"/>
              </a:spcBef>
              <a:spcAft>
                <a:spcPts val="0"/>
              </a:spcAft>
              <a:buSzPts val="3000"/>
              <a:buFont typeface="Saira"/>
              <a:buNone/>
              <a:defRPr b="1" sz="3000">
                <a:latin typeface="Saira"/>
                <a:ea typeface="Saira"/>
                <a:cs typeface="Saira"/>
                <a:sym typeface="Saira"/>
              </a:defRPr>
            </a:lvl2pPr>
            <a:lvl3pPr lvl="2" rtl="0" algn="ctr">
              <a:lnSpc>
                <a:spcPct val="100000"/>
              </a:lnSpc>
              <a:spcBef>
                <a:spcPts val="0"/>
              </a:spcBef>
              <a:spcAft>
                <a:spcPts val="0"/>
              </a:spcAft>
              <a:buSzPts val="3000"/>
              <a:buFont typeface="Saira"/>
              <a:buNone/>
              <a:defRPr b="1" sz="3000">
                <a:latin typeface="Saira"/>
                <a:ea typeface="Saira"/>
                <a:cs typeface="Saira"/>
                <a:sym typeface="Saira"/>
              </a:defRPr>
            </a:lvl3pPr>
            <a:lvl4pPr lvl="3" rtl="0" algn="ctr">
              <a:lnSpc>
                <a:spcPct val="100000"/>
              </a:lnSpc>
              <a:spcBef>
                <a:spcPts val="0"/>
              </a:spcBef>
              <a:spcAft>
                <a:spcPts val="0"/>
              </a:spcAft>
              <a:buSzPts val="3000"/>
              <a:buNone/>
              <a:defRPr b="1" sz="3000"/>
            </a:lvl4pPr>
            <a:lvl5pPr lvl="4" rtl="0" algn="ctr">
              <a:lnSpc>
                <a:spcPct val="100000"/>
              </a:lnSpc>
              <a:spcBef>
                <a:spcPts val="0"/>
              </a:spcBef>
              <a:spcAft>
                <a:spcPts val="0"/>
              </a:spcAft>
              <a:buSzPts val="3000"/>
              <a:buNone/>
              <a:defRPr b="1" sz="3000"/>
            </a:lvl5pPr>
            <a:lvl6pPr lvl="5" rtl="0" algn="ctr">
              <a:lnSpc>
                <a:spcPct val="100000"/>
              </a:lnSpc>
              <a:spcBef>
                <a:spcPts val="0"/>
              </a:spcBef>
              <a:spcAft>
                <a:spcPts val="0"/>
              </a:spcAft>
              <a:buSzPts val="3000"/>
              <a:buNone/>
              <a:defRPr b="1" sz="3000"/>
            </a:lvl6pPr>
            <a:lvl7pPr lvl="6" rtl="0" algn="ctr">
              <a:lnSpc>
                <a:spcPct val="100000"/>
              </a:lnSpc>
              <a:spcBef>
                <a:spcPts val="0"/>
              </a:spcBef>
              <a:spcAft>
                <a:spcPts val="0"/>
              </a:spcAft>
              <a:buSzPts val="3000"/>
              <a:buNone/>
              <a:defRPr b="1" sz="3000"/>
            </a:lvl7pPr>
            <a:lvl8pPr lvl="7" rtl="0" algn="ctr">
              <a:lnSpc>
                <a:spcPct val="100000"/>
              </a:lnSpc>
              <a:spcBef>
                <a:spcPts val="0"/>
              </a:spcBef>
              <a:spcAft>
                <a:spcPts val="0"/>
              </a:spcAft>
              <a:buSzPts val="3000"/>
              <a:buNone/>
              <a:defRPr b="1" sz="3000"/>
            </a:lvl8pPr>
            <a:lvl9pPr lvl="8" rtl="0" algn="ctr">
              <a:lnSpc>
                <a:spcPct val="100000"/>
              </a:lnSpc>
              <a:spcBef>
                <a:spcPts val="0"/>
              </a:spcBef>
              <a:spcAft>
                <a:spcPts val="0"/>
              </a:spcAft>
              <a:buSzPts val="3000"/>
              <a:buNone/>
              <a:defRPr b="1" sz="3000"/>
            </a:lvl9pPr>
          </a:lstStyle>
          <a:p/>
        </p:txBody>
      </p:sp>
      <p:sp>
        <p:nvSpPr>
          <p:cNvPr id="2466" name="Google Shape;2466;g1581b915170_0_8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67" name="Google Shape;2467;g1581b915170_0_86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p:cSld name="TITLE_2_3_2_1">
    <p:bg>
      <p:bgPr>
        <a:solidFill>
          <a:schemeClr val="accent1"/>
        </a:solidFill>
      </p:bgPr>
    </p:bg>
    <p:spTree>
      <p:nvGrpSpPr>
        <p:cNvPr id="2468" name="Shape 2468"/>
        <p:cNvGrpSpPr/>
        <p:nvPr/>
      </p:nvGrpSpPr>
      <p:grpSpPr>
        <a:xfrm>
          <a:off x="0" y="0"/>
          <a:ext cx="0" cy="0"/>
          <a:chOff x="0" y="0"/>
          <a:chExt cx="0" cy="0"/>
        </a:xfrm>
      </p:grpSpPr>
      <p:cxnSp>
        <p:nvCxnSpPr>
          <p:cNvPr id="2469" name="Google Shape;2469;g1581b915170_0_866"/>
          <p:cNvCxnSpPr/>
          <p:nvPr/>
        </p:nvCxnSpPr>
        <p:spPr>
          <a:xfrm rot="10800000">
            <a:off x="3147425" y="376950"/>
            <a:ext cx="0" cy="4514700"/>
          </a:xfrm>
          <a:prstGeom prst="straightConnector1">
            <a:avLst/>
          </a:prstGeom>
          <a:noFill/>
          <a:ln cap="flat" cmpd="sng" w="19050">
            <a:solidFill>
              <a:schemeClr val="accent3"/>
            </a:solidFill>
            <a:prstDash val="solid"/>
            <a:round/>
            <a:headEnd len="sm" w="sm" type="none"/>
            <a:tailEnd len="sm" w="sm" type="none"/>
          </a:ln>
        </p:spPr>
      </p:cxnSp>
      <p:cxnSp>
        <p:nvCxnSpPr>
          <p:cNvPr id="2470" name="Google Shape;2470;g1581b915170_0_866"/>
          <p:cNvCxnSpPr/>
          <p:nvPr/>
        </p:nvCxnSpPr>
        <p:spPr>
          <a:xfrm>
            <a:off x="3778614" y="2841493"/>
            <a:ext cx="4722600" cy="5700"/>
          </a:xfrm>
          <a:prstGeom prst="straightConnector1">
            <a:avLst/>
          </a:prstGeom>
          <a:noFill/>
          <a:ln cap="flat" cmpd="sng" w="9525">
            <a:solidFill>
              <a:schemeClr val="accent3"/>
            </a:solidFill>
            <a:prstDash val="solid"/>
            <a:round/>
            <a:headEnd len="sm" w="sm" type="none"/>
            <a:tailEnd len="sm" w="sm" type="none"/>
          </a:ln>
        </p:spPr>
      </p:cxnSp>
      <p:sp>
        <p:nvSpPr>
          <p:cNvPr id="2471" name="Google Shape;2471;g1581b915170_0_866"/>
          <p:cNvSpPr/>
          <p:nvPr/>
        </p:nvSpPr>
        <p:spPr>
          <a:xfrm>
            <a:off x="3393714"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472" name="Google Shape;2472;g1581b915170_0_866"/>
          <p:cNvSpPr/>
          <p:nvPr/>
        </p:nvSpPr>
        <p:spPr>
          <a:xfrm>
            <a:off x="5031168"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473" name="Google Shape;2473;g1581b915170_0_866"/>
          <p:cNvSpPr/>
          <p:nvPr/>
        </p:nvSpPr>
        <p:spPr>
          <a:xfrm>
            <a:off x="6668621"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474" name="Google Shape;2474;g1581b915170_0_866"/>
          <p:cNvSpPr/>
          <p:nvPr/>
        </p:nvSpPr>
        <p:spPr>
          <a:xfrm>
            <a:off x="8306075" y="2649043"/>
            <a:ext cx="384900" cy="384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475" name="Google Shape;2475;g1581b915170_0_8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76" name="Google Shape;2476;g1581b915170_0_86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p:cSld name="TITLE_2_3_2_1_1">
    <p:bg>
      <p:bgPr>
        <a:solidFill>
          <a:schemeClr val="dk2"/>
        </a:solidFill>
      </p:bgPr>
    </p:bg>
    <p:spTree>
      <p:nvGrpSpPr>
        <p:cNvPr id="2477" name="Shape 2477"/>
        <p:cNvGrpSpPr/>
        <p:nvPr/>
      </p:nvGrpSpPr>
      <p:grpSpPr>
        <a:xfrm>
          <a:off x="0" y="0"/>
          <a:ext cx="0" cy="0"/>
          <a:chOff x="0" y="0"/>
          <a:chExt cx="0" cy="0"/>
        </a:xfrm>
      </p:grpSpPr>
      <p:cxnSp>
        <p:nvCxnSpPr>
          <p:cNvPr id="2478" name="Google Shape;2478;g1581b915170_0_875"/>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479" name="Google Shape;2479;g1581b915170_0_875"/>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480" name="Google Shape;2480;g1581b915170_0_875"/>
          <p:cNvSpPr/>
          <p:nvPr/>
        </p:nvSpPr>
        <p:spPr>
          <a:xfrm>
            <a:off x="3393714"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481" name="Google Shape;2481;g1581b915170_0_875"/>
          <p:cNvSpPr/>
          <p:nvPr/>
        </p:nvSpPr>
        <p:spPr>
          <a:xfrm>
            <a:off x="5031168"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482" name="Google Shape;2482;g1581b915170_0_875"/>
          <p:cNvSpPr/>
          <p:nvPr/>
        </p:nvSpPr>
        <p:spPr>
          <a:xfrm>
            <a:off x="6668621"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483" name="Google Shape;2483;g1581b915170_0_875"/>
          <p:cNvSpPr/>
          <p:nvPr/>
        </p:nvSpPr>
        <p:spPr>
          <a:xfrm>
            <a:off x="8306075" y="2649043"/>
            <a:ext cx="384900" cy="384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484" name="Google Shape;2484;g1581b915170_0_8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85" name="Google Shape;2485;g1581b915170_0_87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1 1 1">
  <p:cSld name="TITLE_2_3_2_1_1_1">
    <p:bg>
      <p:bgPr>
        <a:solidFill>
          <a:schemeClr val="accent6"/>
        </a:solidFill>
      </p:bgPr>
    </p:bg>
    <p:spTree>
      <p:nvGrpSpPr>
        <p:cNvPr id="2486" name="Shape 2486"/>
        <p:cNvGrpSpPr/>
        <p:nvPr/>
      </p:nvGrpSpPr>
      <p:grpSpPr>
        <a:xfrm>
          <a:off x="0" y="0"/>
          <a:ext cx="0" cy="0"/>
          <a:chOff x="0" y="0"/>
          <a:chExt cx="0" cy="0"/>
        </a:xfrm>
      </p:grpSpPr>
      <p:cxnSp>
        <p:nvCxnSpPr>
          <p:cNvPr id="2487" name="Google Shape;2487;g1581b915170_0_884"/>
          <p:cNvCxnSpPr/>
          <p:nvPr/>
        </p:nvCxnSpPr>
        <p:spPr>
          <a:xfrm rot="10800000">
            <a:off x="3147425" y="376950"/>
            <a:ext cx="0" cy="4514700"/>
          </a:xfrm>
          <a:prstGeom prst="straightConnector1">
            <a:avLst/>
          </a:prstGeom>
          <a:noFill/>
          <a:ln cap="flat" cmpd="sng" w="19050">
            <a:solidFill>
              <a:schemeClr val="lt2"/>
            </a:solidFill>
            <a:prstDash val="solid"/>
            <a:round/>
            <a:headEnd len="sm" w="sm" type="none"/>
            <a:tailEnd len="sm" w="sm" type="none"/>
          </a:ln>
        </p:spPr>
      </p:cxnSp>
      <p:cxnSp>
        <p:nvCxnSpPr>
          <p:cNvPr id="2488" name="Google Shape;2488;g1581b915170_0_884"/>
          <p:cNvCxnSpPr/>
          <p:nvPr/>
        </p:nvCxnSpPr>
        <p:spPr>
          <a:xfrm>
            <a:off x="3778614" y="2841493"/>
            <a:ext cx="4722600" cy="5700"/>
          </a:xfrm>
          <a:prstGeom prst="straightConnector1">
            <a:avLst/>
          </a:prstGeom>
          <a:noFill/>
          <a:ln cap="flat" cmpd="sng" w="9525">
            <a:solidFill>
              <a:schemeClr val="lt2"/>
            </a:solidFill>
            <a:prstDash val="solid"/>
            <a:round/>
            <a:headEnd len="sm" w="sm" type="none"/>
            <a:tailEnd len="sm" w="sm" type="none"/>
          </a:ln>
        </p:spPr>
      </p:cxnSp>
      <p:sp>
        <p:nvSpPr>
          <p:cNvPr id="2489" name="Google Shape;2489;g1581b915170_0_884"/>
          <p:cNvSpPr/>
          <p:nvPr/>
        </p:nvSpPr>
        <p:spPr>
          <a:xfrm>
            <a:off x="3393714"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1</a:t>
            </a:r>
            <a:endParaRPr b="1" i="0" sz="1400" u="none" cap="none" strike="noStrike">
              <a:solidFill>
                <a:schemeClr val="lt1"/>
              </a:solidFill>
              <a:latin typeface="Saira"/>
              <a:ea typeface="Saira"/>
              <a:cs typeface="Saira"/>
              <a:sym typeface="Saira"/>
            </a:endParaRPr>
          </a:p>
        </p:txBody>
      </p:sp>
      <p:sp>
        <p:nvSpPr>
          <p:cNvPr id="2490" name="Google Shape;2490;g1581b915170_0_884"/>
          <p:cNvSpPr/>
          <p:nvPr/>
        </p:nvSpPr>
        <p:spPr>
          <a:xfrm>
            <a:off x="5031168"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2</a:t>
            </a:r>
            <a:endParaRPr b="1" i="0" sz="1400" u="none" cap="none" strike="noStrike">
              <a:solidFill>
                <a:schemeClr val="lt1"/>
              </a:solidFill>
              <a:latin typeface="Saira"/>
              <a:ea typeface="Saira"/>
              <a:cs typeface="Saira"/>
              <a:sym typeface="Saira"/>
            </a:endParaRPr>
          </a:p>
        </p:txBody>
      </p:sp>
      <p:sp>
        <p:nvSpPr>
          <p:cNvPr id="2491" name="Google Shape;2491;g1581b915170_0_884"/>
          <p:cNvSpPr/>
          <p:nvPr/>
        </p:nvSpPr>
        <p:spPr>
          <a:xfrm>
            <a:off x="6668621"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3</a:t>
            </a:r>
            <a:endParaRPr b="1" i="0" sz="1400" u="none" cap="none" strike="noStrike">
              <a:solidFill>
                <a:schemeClr val="lt1"/>
              </a:solidFill>
              <a:latin typeface="Saira"/>
              <a:ea typeface="Saira"/>
              <a:cs typeface="Saira"/>
              <a:sym typeface="Saira"/>
            </a:endParaRPr>
          </a:p>
        </p:txBody>
      </p:sp>
      <p:sp>
        <p:nvSpPr>
          <p:cNvPr id="2492" name="Google Shape;2492;g1581b915170_0_884"/>
          <p:cNvSpPr/>
          <p:nvPr/>
        </p:nvSpPr>
        <p:spPr>
          <a:xfrm>
            <a:off x="8306075" y="2649043"/>
            <a:ext cx="384900" cy="384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Saira"/>
                <a:ea typeface="Saira"/>
                <a:cs typeface="Saira"/>
                <a:sym typeface="Saira"/>
              </a:rPr>
              <a:t>4</a:t>
            </a:r>
            <a:endParaRPr b="1" i="0" sz="1400" u="none" cap="none" strike="noStrike">
              <a:solidFill>
                <a:schemeClr val="lt1"/>
              </a:solidFill>
              <a:latin typeface="Saira"/>
              <a:ea typeface="Saira"/>
              <a:cs typeface="Saira"/>
              <a:sym typeface="Saira"/>
            </a:endParaRPr>
          </a:p>
        </p:txBody>
      </p:sp>
      <p:sp>
        <p:nvSpPr>
          <p:cNvPr id="2493" name="Google Shape;2493;g1581b915170_0_8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94" name="Google Shape;2494;g1581b915170_0_88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3">
  <p:cSld name="TITLE_2_3_2_2_1_3">
    <p:bg>
      <p:bgPr>
        <a:solidFill>
          <a:schemeClr val="accent6"/>
        </a:solidFill>
      </p:bgPr>
    </p:bg>
    <p:spTree>
      <p:nvGrpSpPr>
        <p:cNvPr id="2495" name="Shape 2495"/>
        <p:cNvGrpSpPr/>
        <p:nvPr/>
      </p:nvGrpSpPr>
      <p:grpSpPr>
        <a:xfrm>
          <a:off x="0" y="0"/>
          <a:ext cx="0" cy="0"/>
          <a:chOff x="0" y="0"/>
          <a:chExt cx="0" cy="0"/>
        </a:xfrm>
      </p:grpSpPr>
      <p:sp>
        <p:nvSpPr>
          <p:cNvPr id="2496" name="Google Shape;2496;g1581b915170_0_8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497" name="Google Shape;2497;g1581b915170_0_8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p:cSld name="TITLE_2_3_2_2_1_1">
    <p:bg>
      <p:bgPr>
        <a:solidFill>
          <a:schemeClr val="dk2"/>
        </a:solidFill>
      </p:bgPr>
    </p:bg>
    <p:spTree>
      <p:nvGrpSpPr>
        <p:cNvPr id="2498" name="Shape 2498"/>
        <p:cNvGrpSpPr/>
        <p:nvPr/>
      </p:nvGrpSpPr>
      <p:grpSpPr>
        <a:xfrm>
          <a:off x="0" y="0"/>
          <a:ext cx="0" cy="0"/>
          <a:chOff x="0" y="0"/>
          <a:chExt cx="0" cy="0"/>
        </a:xfrm>
      </p:grpSpPr>
      <p:sp>
        <p:nvSpPr>
          <p:cNvPr id="2499" name="Google Shape;2499;g1581b915170_0_8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00" name="Google Shape;2500;g1581b915170_0_89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2_1_2">
    <p:bg>
      <p:bgPr>
        <a:blipFill>
          <a:blip r:embed="rId2">
            <a:alphaModFix/>
          </a:blip>
          <a:stretch>
            <a:fillRect/>
          </a:stretch>
        </a:blipFill>
      </p:bgPr>
    </p:bg>
    <p:spTree>
      <p:nvGrpSpPr>
        <p:cNvPr id="2501" name="Shape 2501"/>
        <p:cNvGrpSpPr/>
        <p:nvPr/>
      </p:nvGrpSpPr>
      <p:grpSpPr>
        <a:xfrm>
          <a:off x="0" y="0"/>
          <a:ext cx="0" cy="0"/>
          <a:chOff x="0" y="0"/>
          <a:chExt cx="0" cy="0"/>
        </a:xfrm>
      </p:grpSpPr>
      <p:sp>
        <p:nvSpPr>
          <p:cNvPr id="2502" name="Google Shape;2502;g1581b915170_0_899"/>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Before we get started...</a:t>
            </a:r>
            <a:endParaRPr b="1" i="0" sz="3000" u="none" cap="none" strike="noStrike">
              <a:solidFill>
                <a:schemeClr val="dk2"/>
              </a:solidFill>
              <a:latin typeface="Saira"/>
              <a:ea typeface="Saira"/>
              <a:cs typeface="Saira"/>
              <a:sym typeface="Saira"/>
            </a:endParaRPr>
          </a:p>
        </p:txBody>
      </p:sp>
      <p:sp>
        <p:nvSpPr>
          <p:cNvPr id="2503" name="Google Shape;2503;g1581b915170_0_899"/>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Turn on Video</a:t>
            </a:r>
            <a:endParaRPr b="1" i="0" sz="1500" u="none" cap="none" strike="noStrike">
              <a:solidFill>
                <a:schemeClr val="dk1"/>
              </a:solidFill>
              <a:latin typeface="Saira"/>
              <a:ea typeface="Saira"/>
              <a:cs typeface="Saira"/>
              <a:sym typeface="Saira"/>
            </a:endParaRPr>
          </a:p>
        </p:txBody>
      </p:sp>
      <p:sp>
        <p:nvSpPr>
          <p:cNvPr id="2504" name="Google Shape;2504;g1581b915170_0_899"/>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Seeing each other’s faces will make the experience immersive.</a:t>
            </a:r>
            <a:endParaRPr b="0" i="0" sz="1300" u="none" cap="none" strike="noStrike">
              <a:solidFill>
                <a:schemeClr val="dk1"/>
              </a:solidFill>
              <a:latin typeface="Saira"/>
              <a:ea typeface="Saira"/>
              <a:cs typeface="Saira"/>
              <a:sym typeface="Saira"/>
            </a:endParaRPr>
          </a:p>
        </p:txBody>
      </p:sp>
      <p:sp>
        <p:nvSpPr>
          <p:cNvPr id="2505" name="Google Shape;2505;g1581b915170_0_899"/>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Let’s Discuss</a:t>
            </a:r>
            <a:endParaRPr b="1" i="0" sz="1500" u="none" cap="none" strike="noStrike">
              <a:solidFill>
                <a:schemeClr val="dk1"/>
              </a:solidFill>
              <a:latin typeface="Saira"/>
              <a:ea typeface="Saira"/>
              <a:cs typeface="Saira"/>
              <a:sym typeface="Saira"/>
            </a:endParaRPr>
          </a:p>
        </p:txBody>
      </p:sp>
      <p:sp>
        <p:nvSpPr>
          <p:cNvPr id="2506" name="Google Shape;2506;g1581b915170_0_899"/>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Contribute to the class!</a:t>
            </a:r>
            <a:endParaRPr b="0" i="0" sz="13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You’re driving the content with me.</a:t>
            </a:r>
            <a:endParaRPr b="0" i="0" sz="1300" u="none" cap="none" strike="noStrike">
              <a:solidFill>
                <a:schemeClr val="dk1"/>
              </a:solidFill>
              <a:latin typeface="Saira"/>
              <a:ea typeface="Saira"/>
              <a:cs typeface="Saira"/>
              <a:sym typeface="Saira"/>
            </a:endParaRPr>
          </a:p>
        </p:txBody>
      </p:sp>
      <p:sp>
        <p:nvSpPr>
          <p:cNvPr id="2507" name="Google Shape;2507;g1581b915170_0_899"/>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1"/>
                </a:solidFill>
                <a:latin typeface="Saira"/>
                <a:ea typeface="Saira"/>
                <a:cs typeface="Saira"/>
                <a:sym typeface="Saira"/>
              </a:rPr>
              <a:t>Ask Questions</a:t>
            </a:r>
            <a:endParaRPr b="1" i="0" sz="1500" u="none" cap="none" strike="noStrike">
              <a:solidFill>
                <a:schemeClr val="dk1"/>
              </a:solidFill>
              <a:latin typeface="Saira"/>
              <a:ea typeface="Saira"/>
              <a:cs typeface="Saira"/>
              <a:sym typeface="Saira"/>
            </a:endParaRPr>
          </a:p>
        </p:txBody>
      </p:sp>
      <p:sp>
        <p:nvSpPr>
          <p:cNvPr id="2508" name="Google Shape;2508;g1581b915170_0_899"/>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Feel free to ask questions anytime via chat or verbally.</a:t>
            </a:r>
            <a:endParaRPr b="0" i="0" sz="1300" u="none" cap="none" strike="noStrike">
              <a:solidFill>
                <a:schemeClr val="dk1"/>
              </a:solidFill>
              <a:latin typeface="Saira"/>
              <a:ea typeface="Saira"/>
              <a:cs typeface="Saira"/>
              <a:sym typeface="Saira"/>
            </a:endParaRPr>
          </a:p>
        </p:txBody>
      </p:sp>
      <p:pic>
        <p:nvPicPr>
          <p:cNvPr id="2509" name="Google Shape;2509;g1581b915170_0_899"/>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10" name="Google Shape;2510;g1581b915170_0_899"/>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11" name="Google Shape;2511;g1581b915170_0_899"/>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12" name="Google Shape;2512;g1581b915170_0_8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13" name="Google Shape;2513;g1581b915170_0_899"/>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2">
  <p:cSld name="TITLE_2_1_2_1_2">
    <p:bg>
      <p:bgPr>
        <a:blipFill>
          <a:blip r:embed="rId2">
            <a:alphaModFix/>
          </a:blip>
          <a:stretch>
            <a:fillRect/>
          </a:stretch>
        </a:blipFill>
      </p:bgPr>
    </p:bg>
    <p:spTree>
      <p:nvGrpSpPr>
        <p:cNvPr id="2514" name="Shape 2514"/>
        <p:cNvGrpSpPr/>
        <p:nvPr/>
      </p:nvGrpSpPr>
      <p:grpSpPr>
        <a:xfrm>
          <a:off x="0" y="0"/>
          <a:ext cx="0" cy="0"/>
          <a:chOff x="0" y="0"/>
          <a:chExt cx="0" cy="0"/>
        </a:xfrm>
      </p:grpSpPr>
      <p:sp>
        <p:nvSpPr>
          <p:cNvPr id="2515" name="Google Shape;2515;g1581b915170_0_912"/>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2516" name="Google Shape;2516;g1581b915170_0_912"/>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2517" name="Google Shape;2517;g1581b915170_0_912"/>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2518" name="Google Shape;2518;g1581b915170_0_912"/>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2519" name="Google Shape;2519;g1581b915170_0_912"/>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2520" name="Google Shape;2520;g1581b915170_0_912"/>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2521" name="Google Shape;2521;g1581b915170_0_912"/>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2522" name="Google Shape;2522;g1581b915170_0_912"/>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23" name="Google Shape;2523;g1581b915170_0_912"/>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24" name="Google Shape;2524;g1581b915170_0_912"/>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25" name="Google Shape;2525;g1581b915170_0_9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26" name="Google Shape;2526;g1581b915170_0_912"/>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p:cSld name="TITLE_2_1_2_1_1">
    <p:bg>
      <p:bgPr>
        <a:blipFill>
          <a:blip r:embed="rId2">
            <a:alphaModFix/>
          </a:blip>
          <a:stretch>
            <a:fillRect/>
          </a:stretch>
        </a:blipFill>
      </p:bgPr>
    </p:bg>
    <p:spTree>
      <p:nvGrpSpPr>
        <p:cNvPr id="2527" name="Shape 2527"/>
        <p:cNvGrpSpPr/>
        <p:nvPr/>
      </p:nvGrpSpPr>
      <p:grpSpPr>
        <a:xfrm>
          <a:off x="0" y="0"/>
          <a:ext cx="0" cy="0"/>
          <a:chOff x="0" y="0"/>
          <a:chExt cx="0" cy="0"/>
        </a:xfrm>
      </p:grpSpPr>
      <p:sp>
        <p:nvSpPr>
          <p:cNvPr id="2528" name="Google Shape;2528;g1581b915170_0_925"/>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Before we get started...</a:t>
            </a:r>
            <a:endParaRPr b="1" i="0" sz="3000" u="none" cap="none" strike="noStrike">
              <a:solidFill>
                <a:schemeClr val="lt2"/>
              </a:solidFill>
              <a:latin typeface="Saira"/>
              <a:ea typeface="Saira"/>
              <a:cs typeface="Saira"/>
              <a:sym typeface="Saira"/>
            </a:endParaRPr>
          </a:p>
        </p:txBody>
      </p:sp>
      <p:sp>
        <p:nvSpPr>
          <p:cNvPr id="2529" name="Google Shape;2529;g1581b915170_0_925"/>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Turn on Video</a:t>
            </a:r>
            <a:endParaRPr b="1" i="0" sz="1500" u="none" cap="none" strike="noStrike">
              <a:solidFill>
                <a:schemeClr val="lt1"/>
              </a:solidFill>
              <a:latin typeface="Saira"/>
              <a:ea typeface="Saira"/>
              <a:cs typeface="Saira"/>
              <a:sym typeface="Saira"/>
            </a:endParaRPr>
          </a:p>
        </p:txBody>
      </p:sp>
      <p:sp>
        <p:nvSpPr>
          <p:cNvPr id="2530" name="Google Shape;2530;g1581b915170_0_925"/>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Seeing each other’s faces will make the experience immersive.</a:t>
            </a:r>
            <a:endParaRPr b="0" i="0" sz="1300" u="none" cap="none" strike="noStrike">
              <a:solidFill>
                <a:schemeClr val="lt1"/>
              </a:solidFill>
              <a:latin typeface="Saira"/>
              <a:ea typeface="Saira"/>
              <a:cs typeface="Saira"/>
              <a:sym typeface="Saira"/>
            </a:endParaRPr>
          </a:p>
        </p:txBody>
      </p:sp>
      <p:sp>
        <p:nvSpPr>
          <p:cNvPr id="2531" name="Google Shape;2531;g1581b915170_0_925"/>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Let’s Discuss</a:t>
            </a:r>
            <a:endParaRPr b="1" i="0" sz="1500" u="none" cap="none" strike="noStrike">
              <a:solidFill>
                <a:schemeClr val="lt1"/>
              </a:solidFill>
              <a:latin typeface="Saira"/>
              <a:ea typeface="Saira"/>
              <a:cs typeface="Saira"/>
              <a:sym typeface="Saira"/>
            </a:endParaRPr>
          </a:p>
        </p:txBody>
      </p:sp>
      <p:sp>
        <p:nvSpPr>
          <p:cNvPr id="2532" name="Google Shape;2532;g1581b915170_0_925"/>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Contribute to the class!</a:t>
            </a:r>
            <a:endParaRPr b="0" i="0" sz="1300" u="none" cap="none" strike="noStrike">
              <a:solidFill>
                <a:schemeClr val="l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You’re driving the content with me.</a:t>
            </a:r>
            <a:endParaRPr b="0" i="0" sz="1300" u="none" cap="none" strike="noStrike">
              <a:solidFill>
                <a:schemeClr val="lt1"/>
              </a:solidFill>
              <a:latin typeface="Saira"/>
              <a:ea typeface="Saira"/>
              <a:cs typeface="Saira"/>
              <a:sym typeface="Saira"/>
            </a:endParaRPr>
          </a:p>
        </p:txBody>
      </p:sp>
      <p:sp>
        <p:nvSpPr>
          <p:cNvPr id="2533" name="Google Shape;2533;g1581b915170_0_925"/>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1"/>
                </a:solidFill>
                <a:latin typeface="Saira"/>
                <a:ea typeface="Saira"/>
                <a:cs typeface="Saira"/>
                <a:sym typeface="Saira"/>
              </a:rPr>
              <a:t>Ask Questions</a:t>
            </a:r>
            <a:endParaRPr b="1" i="0" sz="1500" u="none" cap="none" strike="noStrike">
              <a:solidFill>
                <a:schemeClr val="lt1"/>
              </a:solidFill>
              <a:latin typeface="Saira"/>
              <a:ea typeface="Saira"/>
              <a:cs typeface="Saira"/>
              <a:sym typeface="Saira"/>
            </a:endParaRPr>
          </a:p>
        </p:txBody>
      </p:sp>
      <p:sp>
        <p:nvSpPr>
          <p:cNvPr id="2534" name="Google Shape;2534;g1581b915170_0_925"/>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Feel free to ask questions anytime via chat or verbally.</a:t>
            </a:r>
            <a:endParaRPr b="0" i="0" sz="1300" u="none" cap="none" strike="noStrike">
              <a:solidFill>
                <a:schemeClr val="lt1"/>
              </a:solidFill>
              <a:latin typeface="Saira"/>
              <a:ea typeface="Saira"/>
              <a:cs typeface="Saira"/>
              <a:sym typeface="Saira"/>
            </a:endParaRPr>
          </a:p>
        </p:txBody>
      </p:sp>
      <p:pic>
        <p:nvPicPr>
          <p:cNvPr id="2535" name="Google Shape;2535;g1581b915170_0_925"/>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2536" name="Google Shape;2536;g1581b915170_0_925"/>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2537" name="Google Shape;2537;g1581b915170_0_925"/>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2538" name="Google Shape;2538;g1581b915170_0_9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39" name="Google Shape;2539;g1581b915170_0_925"/>
          <p:cNvPicPr preferRelativeResize="0"/>
          <p:nvPr/>
        </p:nvPicPr>
        <p:blipFill rotWithShape="1">
          <a:blip r:embed="rId6">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p:cSld name="TITLE_2_1_2_1_1_1">
    <p:bg>
      <p:bgPr>
        <a:solidFill>
          <a:schemeClr val="lt1"/>
        </a:solidFill>
      </p:bgPr>
    </p:bg>
    <p:spTree>
      <p:nvGrpSpPr>
        <p:cNvPr id="2540" name="Shape 2540"/>
        <p:cNvGrpSpPr/>
        <p:nvPr/>
      </p:nvGrpSpPr>
      <p:grpSpPr>
        <a:xfrm>
          <a:off x="0" y="0"/>
          <a:ext cx="0" cy="0"/>
          <a:chOff x="0" y="0"/>
          <a:chExt cx="0" cy="0"/>
        </a:xfrm>
      </p:grpSpPr>
      <p:sp>
        <p:nvSpPr>
          <p:cNvPr id="2541" name="Google Shape;2541;g1581b915170_0_9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42" name="Google Shape;2542;g1581b915170_0_938"/>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289" name="Shape 289"/>
        <p:cNvGrpSpPr/>
        <p:nvPr/>
      </p:nvGrpSpPr>
      <p:grpSpPr>
        <a:xfrm>
          <a:off x="0" y="0"/>
          <a:ext cx="0" cy="0"/>
          <a:chOff x="0" y="0"/>
          <a:chExt cx="0" cy="0"/>
        </a:xfrm>
      </p:grpSpPr>
      <p:sp>
        <p:nvSpPr>
          <p:cNvPr id="290" name="Google Shape;290;p8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91" name="Google Shape;291;p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92" name="Google Shape;292;p8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2">
  <p:cSld name="TITLE_2_1_2_1_1_1_1_2">
    <p:bg>
      <p:bgPr>
        <a:solidFill>
          <a:schemeClr val="accent6"/>
        </a:solidFill>
      </p:bgPr>
    </p:bg>
    <p:spTree>
      <p:nvGrpSpPr>
        <p:cNvPr id="2543" name="Shape 2543"/>
        <p:cNvGrpSpPr/>
        <p:nvPr/>
      </p:nvGrpSpPr>
      <p:grpSpPr>
        <a:xfrm>
          <a:off x="0" y="0"/>
          <a:ext cx="0" cy="0"/>
          <a:chOff x="0" y="0"/>
          <a:chExt cx="0" cy="0"/>
        </a:xfrm>
      </p:grpSpPr>
      <p:sp>
        <p:nvSpPr>
          <p:cNvPr id="2544" name="Google Shape;2544;g1581b915170_0_9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45" name="Google Shape;2545;g1581b915170_0_9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1">
  <p:cSld name="TITLE_2_1_2_1_1_1_1_1">
    <p:bg>
      <p:bgPr>
        <a:solidFill>
          <a:schemeClr val="dk2"/>
        </a:solidFill>
      </p:bgPr>
    </p:bg>
    <p:spTree>
      <p:nvGrpSpPr>
        <p:cNvPr id="2546" name="Shape 2546"/>
        <p:cNvGrpSpPr/>
        <p:nvPr/>
      </p:nvGrpSpPr>
      <p:grpSpPr>
        <a:xfrm>
          <a:off x="0" y="0"/>
          <a:ext cx="0" cy="0"/>
          <a:chOff x="0" y="0"/>
          <a:chExt cx="0" cy="0"/>
        </a:xfrm>
      </p:grpSpPr>
      <p:sp>
        <p:nvSpPr>
          <p:cNvPr id="2547" name="Google Shape;2547;g1581b915170_0_9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48" name="Google Shape;2548;g1581b915170_0_94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p:cSld name="TITLE_1_2_2">
    <p:bg>
      <p:bgPr>
        <a:solidFill>
          <a:schemeClr val="accent1"/>
        </a:solidFill>
      </p:bgPr>
    </p:bg>
    <p:spTree>
      <p:nvGrpSpPr>
        <p:cNvPr id="2549" name="Shape 2549"/>
        <p:cNvGrpSpPr/>
        <p:nvPr/>
      </p:nvGrpSpPr>
      <p:grpSpPr>
        <a:xfrm>
          <a:off x="0" y="0"/>
          <a:ext cx="0" cy="0"/>
          <a:chOff x="0" y="0"/>
          <a:chExt cx="0" cy="0"/>
        </a:xfrm>
      </p:grpSpPr>
      <p:sp>
        <p:nvSpPr>
          <p:cNvPr id="2550" name="Google Shape;2550;g1581b915170_0_947"/>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551" name="Google Shape;2551;g1581b915170_0_9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52" name="Google Shape;2552;g1581b915170_0_9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2553" name="Shape 2553"/>
        <p:cNvGrpSpPr/>
        <p:nvPr/>
      </p:nvGrpSpPr>
      <p:grpSpPr>
        <a:xfrm>
          <a:off x="0" y="0"/>
          <a:ext cx="0" cy="0"/>
          <a:chOff x="0" y="0"/>
          <a:chExt cx="0" cy="0"/>
        </a:xfrm>
      </p:grpSpPr>
      <p:sp>
        <p:nvSpPr>
          <p:cNvPr id="2554" name="Google Shape;2554;g1581b915170_0_951"/>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555" name="Google Shape;2555;g1581b915170_0_9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56" name="Google Shape;2556;g1581b915170_0_9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2557" name="Shape 2557"/>
        <p:cNvGrpSpPr/>
        <p:nvPr/>
      </p:nvGrpSpPr>
      <p:grpSpPr>
        <a:xfrm>
          <a:off x="0" y="0"/>
          <a:ext cx="0" cy="0"/>
          <a:chOff x="0" y="0"/>
          <a:chExt cx="0" cy="0"/>
        </a:xfrm>
      </p:grpSpPr>
      <p:sp>
        <p:nvSpPr>
          <p:cNvPr id="2558" name="Google Shape;2558;g1581b915170_0_955"/>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2559" name="Google Shape;2559;g1581b915170_0_9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0" name="Google Shape;2560;g1581b915170_0_95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2561" name="Shape 2561"/>
        <p:cNvGrpSpPr/>
        <p:nvPr/>
      </p:nvGrpSpPr>
      <p:grpSpPr>
        <a:xfrm>
          <a:off x="0" y="0"/>
          <a:ext cx="0" cy="0"/>
          <a:chOff x="0" y="0"/>
          <a:chExt cx="0" cy="0"/>
        </a:xfrm>
      </p:grpSpPr>
      <p:cxnSp>
        <p:nvCxnSpPr>
          <p:cNvPr id="2562" name="Google Shape;2562;g1581b915170_0_959"/>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2563" name="Google Shape;2563;g1581b915170_0_9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4" name="Google Shape;2564;g1581b915170_0_95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2565" name="Shape 2565"/>
        <p:cNvGrpSpPr/>
        <p:nvPr/>
      </p:nvGrpSpPr>
      <p:grpSpPr>
        <a:xfrm>
          <a:off x="0" y="0"/>
          <a:ext cx="0" cy="0"/>
          <a:chOff x="0" y="0"/>
          <a:chExt cx="0" cy="0"/>
        </a:xfrm>
      </p:grpSpPr>
      <p:cxnSp>
        <p:nvCxnSpPr>
          <p:cNvPr id="2566" name="Google Shape;2566;g1581b915170_0_963"/>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567" name="Google Shape;2567;g1581b915170_0_9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68" name="Google Shape;2568;g1581b915170_0_9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2569" name="Shape 2569"/>
        <p:cNvGrpSpPr/>
        <p:nvPr/>
      </p:nvGrpSpPr>
      <p:grpSpPr>
        <a:xfrm>
          <a:off x="0" y="0"/>
          <a:ext cx="0" cy="0"/>
          <a:chOff x="0" y="0"/>
          <a:chExt cx="0" cy="0"/>
        </a:xfrm>
      </p:grpSpPr>
      <p:cxnSp>
        <p:nvCxnSpPr>
          <p:cNvPr id="2570" name="Google Shape;2570;g1581b915170_0_967"/>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2571" name="Google Shape;2571;g1581b915170_0_9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72" name="Google Shape;2572;g1581b915170_0_9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2573" name="Shape 2573"/>
        <p:cNvGrpSpPr/>
        <p:nvPr/>
      </p:nvGrpSpPr>
      <p:grpSpPr>
        <a:xfrm>
          <a:off x="0" y="0"/>
          <a:ext cx="0" cy="0"/>
          <a:chOff x="0" y="0"/>
          <a:chExt cx="0" cy="0"/>
        </a:xfrm>
      </p:grpSpPr>
      <p:cxnSp>
        <p:nvCxnSpPr>
          <p:cNvPr id="2574" name="Google Shape;2574;g1581b915170_0_971"/>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2575" name="Google Shape;2575;g1581b915170_0_9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76" name="Google Shape;2576;g1581b915170_0_97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2577" name="Shape 2577"/>
        <p:cNvGrpSpPr/>
        <p:nvPr/>
      </p:nvGrpSpPr>
      <p:grpSpPr>
        <a:xfrm>
          <a:off x="0" y="0"/>
          <a:ext cx="0" cy="0"/>
          <a:chOff x="0" y="0"/>
          <a:chExt cx="0" cy="0"/>
        </a:xfrm>
      </p:grpSpPr>
      <p:sp>
        <p:nvSpPr>
          <p:cNvPr id="2578" name="Google Shape;2578;g1581b915170_0_975"/>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g1581b915170_0_9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80" name="Google Shape;2580;g1581b915170_0_97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2">
  <p:cSld name="TITLE_1_2_2_2">
    <p:bg>
      <p:bgPr>
        <a:solidFill>
          <a:schemeClr val="accent6"/>
        </a:solidFill>
      </p:bgPr>
    </p:bg>
    <p:spTree>
      <p:nvGrpSpPr>
        <p:cNvPr id="293" name="Shape 293"/>
        <p:cNvGrpSpPr/>
        <p:nvPr/>
      </p:nvGrpSpPr>
      <p:grpSpPr>
        <a:xfrm>
          <a:off x="0" y="0"/>
          <a:ext cx="0" cy="0"/>
          <a:chOff x="0" y="0"/>
          <a:chExt cx="0" cy="0"/>
        </a:xfrm>
      </p:grpSpPr>
      <p:sp>
        <p:nvSpPr>
          <p:cNvPr id="294" name="Google Shape;294;p82"/>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lt2"/>
                </a:solidFill>
                <a:latin typeface="Saira"/>
                <a:ea typeface="Saira"/>
                <a:cs typeface="Saira"/>
                <a:sym typeface="Saira"/>
              </a:rPr>
              <a:t>“</a:t>
            </a:r>
            <a:endParaRPr b="1" i="0" sz="15000" u="none" cap="none" strike="noStrike">
              <a:solidFill>
                <a:schemeClr val="lt2"/>
              </a:solidFill>
              <a:latin typeface="Saira"/>
              <a:ea typeface="Saira"/>
              <a:cs typeface="Saira"/>
              <a:sym typeface="Saira"/>
            </a:endParaRPr>
          </a:p>
        </p:txBody>
      </p:sp>
      <p:sp>
        <p:nvSpPr>
          <p:cNvPr id="295" name="Google Shape;295;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96" name="Google Shape;296;p8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2581" name="Shape 2581"/>
        <p:cNvGrpSpPr/>
        <p:nvPr/>
      </p:nvGrpSpPr>
      <p:grpSpPr>
        <a:xfrm>
          <a:off x="0" y="0"/>
          <a:ext cx="0" cy="0"/>
          <a:chOff x="0" y="0"/>
          <a:chExt cx="0" cy="0"/>
        </a:xfrm>
      </p:grpSpPr>
      <p:sp>
        <p:nvSpPr>
          <p:cNvPr id="2582" name="Google Shape;2582;g1581b915170_0_97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g1581b915170_0_9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84" name="Google Shape;2584;g1581b915170_0_97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2585" name="Shape 2585"/>
        <p:cNvGrpSpPr/>
        <p:nvPr/>
      </p:nvGrpSpPr>
      <p:grpSpPr>
        <a:xfrm>
          <a:off x="0" y="0"/>
          <a:ext cx="0" cy="0"/>
          <a:chOff x="0" y="0"/>
          <a:chExt cx="0" cy="0"/>
        </a:xfrm>
      </p:grpSpPr>
      <p:sp>
        <p:nvSpPr>
          <p:cNvPr id="2586" name="Google Shape;2586;g1581b915170_0_98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g1581b915170_0_9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88" name="Google Shape;2588;g1581b915170_0_9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2589" name="Shape 2589"/>
        <p:cNvGrpSpPr/>
        <p:nvPr/>
      </p:nvGrpSpPr>
      <p:grpSpPr>
        <a:xfrm>
          <a:off x="0" y="0"/>
          <a:ext cx="0" cy="0"/>
          <a:chOff x="0" y="0"/>
          <a:chExt cx="0" cy="0"/>
        </a:xfrm>
      </p:grpSpPr>
      <p:sp>
        <p:nvSpPr>
          <p:cNvPr id="2590" name="Google Shape;2590;g1581b915170_0_987"/>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g1581b915170_0_9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92" name="Google Shape;2592;g1581b915170_0_9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2593" name="Shape 2593"/>
        <p:cNvGrpSpPr/>
        <p:nvPr/>
      </p:nvGrpSpPr>
      <p:grpSpPr>
        <a:xfrm>
          <a:off x="0" y="0"/>
          <a:ext cx="0" cy="0"/>
          <a:chOff x="0" y="0"/>
          <a:chExt cx="0" cy="0"/>
        </a:xfrm>
      </p:grpSpPr>
      <p:sp>
        <p:nvSpPr>
          <p:cNvPr id="2594" name="Google Shape;2594;g1581b915170_0_99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g1581b915170_0_9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596" name="Google Shape;2596;g1581b915170_0_99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2597" name="Shape 2597"/>
        <p:cNvGrpSpPr/>
        <p:nvPr/>
      </p:nvGrpSpPr>
      <p:grpSpPr>
        <a:xfrm>
          <a:off x="0" y="0"/>
          <a:ext cx="0" cy="0"/>
          <a:chOff x="0" y="0"/>
          <a:chExt cx="0" cy="0"/>
        </a:xfrm>
      </p:grpSpPr>
      <p:sp>
        <p:nvSpPr>
          <p:cNvPr id="2598" name="Google Shape;2598;g1581b915170_0_995"/>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g1581b915170_0_9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00" name="Google Shape;2600;g1581b915170_0_9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2601" name="Shape 2601"/>
        <p:cNvGrpSpPr/>
        <p:nvPr/>
      </p:nvGrpSpPr>
      <p:grpSpPr>
        <a:xfrm>
          <a:off x="0" y="0"/>
          <a:ext cx="0" cy="0"/>
          <a:chOff x="0" y="0"/>
          <a:chExt cx="0" cy="0"/>
        </a:xfrm>
      </p:grpSpPr>
      <p:sp>
        <p:nvSpPr>
          <p:cNvPr id="2602" name="Google Shape;2602;g1581b915170_0_999"/>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g1581b915170_0_9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04" name="Google Shape;2604;g1581b915170_0_9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2605" name="Shape 2605"/>
        <p:cNvGrpSpPr/>
        <p:nvPr/>
      </p:nvGrpSpPr>
      <p:grpSpPr>
        <a:xfrm>
          <a:off x="0" y="0"/>
          <a:ext cx="0" cy="0"/>
          <a:chOff x="0" y="0"/>
          <a:chExt cx="0" cy="0"/>
        </a:xfrm>
      </p:grpSpPr>
      <p:sp>
        <p:nvSpPr>
          <p:cNvPr id="2606" name="Google Shape;2606;g1581b915170_0_1003"/>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g1581b915170_0_10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08" name="Google Shape;2608;g1581b915170_0_10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2609" name="Shape 2609"/>
        <p:cNvGrpSpPr/>
        <p:nvPr/>
      </p:nvGrpSpPr>
      <p:grpSpPr>
        <a:xfrm>
          <a:off x="0" y="0"/>
          <a:ext cx="0" cy="0"/>
          <a:chOff x="0" y="0"/>
          <a:chExt cx="0" cy="0"/>
        </a:xfrm>
      </p:grpSpPr>
      <p:cxnSp>
        <p:nvCxnSpPr>
          <p:cNvPr id="2610" name="Google Shape;2610;g1581b915170_0_1007"/>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2611" name="Google Shape;2611;g1581b915170_0_10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12" name="Google Shape;2612;g1581b915170_0_1007"/>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2613" name="Shape 2613"/>
        <p:cNvGrpSpPr/>
        <p:nvPr/>
      </p:nvGrpSpPr>
      <p:grpSpPr>
        <a:xfrm>
          <a:off x="0" y="0"/>
          <a:ext cx="0" cy="0"/>
          <a:chOff x="0" y="0"/>
          <a:chExt cx="0" cy="0"/>
        </a:xfrm>
      </p:grpSpPr>
      <p:cxnSp>
        <p:nvCxnSpPr>
          <p:cNvPr id="2614" name="Google Shape;2614;g1581b915170_0_1011"/>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615" name="Google Shape;2615;g1581b915170_0_10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16" name="Google Shape;2616;g1581b915170_0_10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2617" name="Shape 2617"/>
        <p:cNvGrpSpPr/>
        <p:nvPr/>
      </p:nvGrpSpPr>
      <p:grpSpPr>
        <a:xfrm>
          <a:off x="0" y="0"/>
          <a:ext cx="0" cy="0"/>
          <a:chOff x="0" y="0"/>
          <a:chExt cx="0" cy="0"/>
        </a:xfrm>
      </p:grpSpPr>
      <p:cxnSp>
        <p:nvCxnSpPr>
          <p:cNvPr id="2618" name="Google Shape;2618;g1581b915170_0_1015"/>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2619" name="Google Shape;2619;g1581b915170_0_10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20" name="Google Shape;2620;g1581b915170_0_10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p:cSld name="TITLE_1_1_1_2">
    <p:bg>
      <p:bgPr>
        <a:solidFill>
          <a:schemeClr val="dk2"/>
        </a:solidFill>
      </p:bgPr>
    </p:bg>
    <p:spTree>
      <p:nvGrpSpPr>
        <p:cNvPr id="297" name="Shape 297"/>
        <p:cNvGrpSpPr/>
        <p:nvPr/>
      </p:nvGrpSpPr>
      <p:grpSpPr>
        <a:xfrm>
          <a:off x="0" y="0"/>
          <a:ext cx="0" cy="0"/>
          <a:chOff x="0" y="0"/>
          <a:chExt cx="0" cy="0"/>
        </a:xfrm>
      </p:grpSpPr>
      <p:sp>
        <p:nvSpPr>
          <p:cNvPr id="298" name="Google Shape;298;p83"/>
          <p:cNvSpPr txBox="1"/>
          <p:nvPr/>
        </p:nvSpPr>
        <p:spPr>
          <a:xfrm>
            <a:off x="3718050" y="141325"/>
            <a:ext cx="17079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0"/>
              <a:buFont typeface="Arial"/>
              <a:buNone/>
            </a:pPr>
            <a:r>
              <a:rPr b="1" i="0" lang="en-GB" sz="15000" u="none" cap="none" strike="noStrike">
                <a:solidFill>
                  <a:schemeClr val="accent3"/>
                </a:solidFill>
                <a:latin typeface="Saira"/>
                <a:ea typeface="Saira"/>
                <a:cs typeface="Saira"/>
                <a:sym typeface="Saira"/>
              </a:rPr>
              <a:t>“</a:t>
            </a:r>
            <a:endParaRPr b="1" i="0" sz="15000" u="none" cap="none" strike="noStrike">
              <a:solidFill>
                <a:schemeClr val="accent3"/>
              </a:solidFill>
              <a:latin typeface="Saira"/>
              <a:ea typeface="Saira"/>
              <a:cs typeface="Saira"/>
              <a:sym typeface="Saira"/>
            </a:endParaRPr>
          </a:p>
        </p:txBody>
      </p:sp>
      <p:sp>
        <p:nvSpPr>
          <p:cNvPr id="299" name="Google Shape;299;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0" name="Google Shape;300;p8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2621" name="Shape 2621"/>
        <p:cNvGrpSpPr/>
        <p:nvPr/>
      </p:nvGrpSpPr>
      <p:grpSpPr>
        <a:xfrm>
          <a:off x="0" y="0"/>
          <a:ext cx="0" cy="0"/>
          <a:chOff x="0" y="0"/>
          <a:chExt cx="0" cy="0"/>
        </a:xfrm>
      </p:grpSpPr>
      <p:cxnSp>
        <p:nvCxnSpPr>
          <p:cNvPr id="2622" name="Google Shape;2622;g1581b915170_0_1019"/>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2623" name="Google Shape;2623;g1581b915170_0_10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24" name="Google Shape;2624;g1581b915170_0_10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2625" name="Shape 2625"/>
        <p:cNvGrpSpPr/>
        <p:nvPr/>
      </p:nvGrpSpPr>
      <p:grpSpPr>
        <a:xfrm>
          <a:off x="0" y="0"/>
          <a:ext cx="0" cy="0"/>
          <a:chOff x="0" y="0"/>
          <a:chExt cx="0" cy="0"/>
        </a:xfrm>
      </p:grpSpPr>
      <p:sp>
        <p:nvSpPr>
          <p:cNvPr id="2626" name="Google Shape;2626;g1581b915170_0_1023"/>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g1581b915170_0_10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28" name="Google Shape;2628;g1581b915170_0_1023"/>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2629" name="Shape 2629"/>
        <p:cNvGrpSpPr/>
        <p:nvPr/>
      </p:nvGrpSpPr>
      <p:grpSpPr>
        <a:xfrm>
          <a:off x="0" y="0"/>
          <a:ext cx="0" cy="0"/>
          <a:chOff x="0" y="0"/>
          <a:chExt cx="0" cy="0"/>
        </a:xfrm>
      </p:grpSpPr>
      <p:sp>
        <p:nvSpPr>
          <p:cNvPr id="2630" name="Google Shape;2630;g1581b915170_0_1027"/>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g1581b915170_0_10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32" name="Google Shape;2632;g1581b915170_0_102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2633" name="Shape 2633"/>
        <p:cNvGrpSpPr/>
        <p:nvPr/>
      </p:nvGrpSpPr>
      <p:grpSpPr>
        <a:xfrm>
          <a:off x="0" y="0"/>
          <a:ext cx="0" cy="0"/>
          <a:chOff x="0" y="0"/>
          <a:chExt cx="0" cy="0"/>
        </a:xfrm>
      </p:grpSpPr>
      <p:sp>
        <p:nvSpPr>
          <p:cNvPr id="2634" name="Google Shape;2634;g1581b915170_0_1031"/>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g1581b915170_0_10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36" name="Google Shape;2636;g1581b915170_0_103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2637" name="Shape 2637"/>
        <p:cNvGrpSpPr/>
        <p:nvPr/>
      </p:nvGrpSpPr>
      <p:grpSpPr>
        <a:xfrm>
          <a:off x="0" y="0"/>
          <a:ext cx="0" cy="0"/>
          <a:chOff x="0" y="0"/>
          <a:chExt cx="0" cy="0"/>
        </a:xfrm>
      </p:grpSpPr>
      <p:sp>
        <p:nvSpPr>
          <p:cNvPr id="2638" name="Google Shape;2638;g1581b915170_0_1035"/>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g1581b915170_0_10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40" name="Google Shape;2640;g1581b915170_0_103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2641" name="Shape 2641"/>
        <p:cNvGrpSpPr/>
        <p:nvPr/>
      </p:nvGrpSpPr>
      <p:grpSpPr>
        <a:xfrm>
          <a:off x="0" y="0"/>
          <a:ext cx="0" cy="0"/>
          <a:chOff x="0" y="0"/>
          <a:chExt cx="0" cy="0"/>
        </a:xfrm>
      </p:grpSpPr>
      <p:cxnSp>
        <p:nvCxnSpPr>
          <p:cNvPr id="2642" name="Google Shape;2642;g1581b915170_0_1039"/>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643" name="Google Shape;2643;g1581b915170_0_10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44" name="Google Shape;2644;g1581b915170_0_1039"/>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2645" name="Shape 2645"/>
        <p:cNvGrpSpPr/>
        <p:nvPr/>
      </p:nvGrpSpPr>
      <p:grpSpPr>
        <a:xfrm>
          <a:off x="0" y="0"/>
          <a:ext cx="0" cy="0"/>
          <a:chOff x="0" y="0"/>
          <a:chExt cx="0" cy="0"/>
        </a:xfrm>
      </p:grpSpPr>
      <p:cxnSp>
        <p:nvCxnSpPr>
          <p:cNvPr id="2646" name="Google Shape;2646;g1581b915170_0_104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47" name="Google Shape;2647;g1581b915170_0_10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48" name="Google Shape;2648;g1581b915170_0_104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2649" name="Shape 2649"/>
        <p:cNvGrpSpPr/>
        <p:nvPr/>
      </p:nvGrpSpPr>
      <p:grpSpPr>
        <a:xfrm>
          <a:off x="0" y="0"/>
          <a:ext cx="0" cy="0"/>
          <a:chOff x="0" y="0"/>
          <a:chExt cx="0" cy="0"/>
        </a:xfrm>
      </p:grpSpPr>
      <p:cxnSp>
        <p:nvCxnSpPr>
          <p:cNvPr id="2650" name="Google Shape;2650;g1581b915170_0_104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51" name="Google Shape;2651;g1581b915170_0_10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52" name="Google Shape;2652;g1581b915170_0_104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2653" name="Shape 2653"/>
        <p:cNvGrpSpPr/>
        <p:nvPr/>
      </p:nvGrpSpPr>
      <p:grpSpPr>
        <a:xfrm>
          <a:off x="0" y="0"/>
          <a:ext cx="0" cy="0"/>
          <a:chOff x="0" y="0"/>
          <a:chExt cx="0" cy="0"/>
        </a:xfrm>
      </p:grpSpPr>
      <p:cxnSp>
        <p:nvCxnSpPr>
          <p:cNvPr id="2654" name="Google Shape;2654;g1581b915170_0_1051"/>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2655" name="Google Shape;2655;g1581b915170_0_10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56" name="Google Shape;2656;g1581b915170_0_105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2657" name="Shape 2657"/>
        <p:cNvGrpSpPr/>
        <p:nvPr/>
      </p:nvGrpSpPr>
      <p:grpSpPr>
        <a:xfrm>
          <a:off x="0" y="0"/>
          <a:ext cx="0" cy="0"/>
          <a:chOff x="0" y="0"/>
          <a:chExt cx="0" cy="0"/>
        </a:xfrm>
      </p:grpSpPr>
      <p:cxnSp>
        <p:nvCxnSpPr>
          <p:cNvPr id="2658" name="Google Shape;2658;g1581b915170_0_1055"/>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2659" name="Google Shape;2659;g1581b915170_0_10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60" name="Google Shape;2660;g1581b915170_0_1055"/>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
    <p:bg>
      <p:bgPr>
        <a:solidFill>
          <a:srgbClr val="FFFFFF"/>
        </a:solidFill>
      </p:bgPr>
    </p:bg>
    <p:spTree>
      <p:nvGrpSpPr>
        <p:cNvPr id="301" name="Shape 301"/>
        <p:cNvGrpSpPr/>
        <p:nvPr/>
      </p:nvGrpSpPr>
      <p:grpSpPr>
        <a:xfrm>
          <a:off x="0" y="0"/>
          <a:ext cx="0" cy="0"/>
          <a:chOff x="0" y="0"/>
          <a:chExt cx="0" cy="0"/>
        </a:xfrm>
      </p:grpSpPr>
      <p:cxnSp>
        <p:nvCxnSpPr>
          <p:cNvPr id="302" name="Google Shape;302;p84"/>
          <p:cNvCxnSpPr/>
          <p:nvPr/>
        </p:nvCxnSpPr>
        <p:spPr>
          <a:xfrm>
            <a:off x="1943300" y="1911971"/>
            <a:ext cx="3528600" cy="6900"/>
          </a:xfrm>
          <a:prstGeom prst="straightConnector1">
            <a:avLst/>
          </a:prstGeom>
          <a:noFill/>
          <a:ln cap="flat" cmpd="sng" w="19050">
            <a:solidFill>
              <a:schemeClr val="accent1"/>
            </a:solidFill>
            <a:prstDash val="solid"/>
            <a:round/>
            <a:headEnd len="sm" w="sm" type="none"/>
            <a:tailEnd len="sm" w="sm" type="none"/>
          </a:ln>
        </p:spPr>
      </p:cxnSp>
      <p:sp>
        <p:nvSpPr>
          <p:cNvPr id="303" name="Google Shape;303;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4" name="Google Shape;304;p8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2661" name="Shape 2661"/>
        <p:cNvGrpSpPr/>
        <p:nvPr/>
      </p:nvGrpSpPr>
      <p:grpSpPr>
        <a:xfrm>
          <a:off x="0" y="0"/>
          <a:ext cx="0" cy="0"/>
          <a:chOff x="0" y="0"/>
          <a:chExt cx="0" cy="0"/>
        </a:xfrm>
      </p:grpSpPr>
      <p:cxnSp>
        <p:nvCxnSpPr>
          <p:cNvPr id="2662" name="Google Shape;2662;g1581b915170_0_105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63" name="Google Shape;2663;g1581b915170_0_10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2664" name="Google Shape;2664;g1581b915170_0_105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2665" name="Shape 2665"/>
        <p:cNvGrpSpPr/>
        <p:nvPr/>
      </p:nvGrpSpPr>
      <p:grpSpPr>
        <a:xfrm>
          <a:off x="0" y="0"/>
          <a:ext cx="0" cy="0"/>
          <a:chOff x="0" y="0"/>
          <a:chExt cx="0" cy="0"/>
        </a:xfrm>
      </p:grpSpPr>
      <p:cxnSp>
        <p:nvCxnSpPr>
          <p:cNvPr id="2666" name="Google Shape;2666;g1581b915170_0_1063"/>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67" name="Google Shape;2667;g1581b915170_0_10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68" name="Google Shape;2668;g1581b915170_0_106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2669" name="Shape 2669"/>
        <p:cNvGrpSpPr/>
        <p:nvPr/>
      </p:nvGrpSpPr>
      <p:grpSpPr>
        <a:xfrm>
          <a:off x="0" y="0"/>
          <a:ext cx="0" cy="0"/>
          <a:chOff x="0" y="0"/>
          <a:chExt cx="0" cy="0"/>
        </a:xfrm>
      </p:grpSpPr>
      <p:cxnSp>
        <p:nvCxnSpPr>
          <p:cNvPr id="2670" name="Google Shape;2670;g1581b915170_0_1067"/>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2671" name="Google Shape;2671;g1581b915170_0_10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72" name="Google Shape;2672;g1581b915170_0_106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2673" name="Shape 2673"/>
        <p:cNvGrpSpPr/>
        <p:nvPr/>
      </p:nvGrpSpPr>
      <p:grpSpPr>
        <a:xfrm>
          <a:off x="0" y="0"/>
          <a:ext cx="0" cy="0"/>
          <a:chOff x="0" y="0"/>
          <a:chExt cx="0" cy="0"/>
        </a:xfrm>
      </p:grpSpPr>
      <p:cxnSp>
        <p:nvCxnSpPr>
          <p:cNvPr id="2674" name="Google Shape;2674;g1581b915170_0_1071"/>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2675" name="Google Shape;2675;g1581b915170_0_1071"/>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676" name="Google Shape;2676;g1581b915170_0_1071"/>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2677" name="Google Shape;2677;g1581b915170_0_1071"/>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2678" name="Google Shape;2678;g1581b915170_0_10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79" name="Google Shape;2679;g1581b915170_0_1071"/>
          <p:cNvPicPr preferRelativeResize="0"/>
          <p:nvPr/>
        </p:nvPicPr>
        <p:blipFill rotWithShape="1">
          <a:blip r:embed="rId2">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2680" name="Shape 2680"/>
        <p:cNvGrpSpPr/>
        <p:nvPr/>
      </p:nvGrpSpPr>
      <p:grpSpPr>
        <a:xfrm>
          <a:off x="0" y="0"/>
          <a:ext cx="0" cy="0"/>
          <a:chOff x="0" y="0"/>
          <a:chExt cx="0" cy="0"/>
        </a:xfrm>
      </p:grpSpPr>
      <p:cxnSp>
        <p:nvCxnSpPr>
          <p:cNvPr id="2681" name="Google Shape;2681;g1581b915170_0_1078"/>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682" name="Google Shape;2682;g1581b915170_0_1078"/>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83" name="Google Shape;2683;g1581b915170_0_1078"/>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84" name="Google Shape;2684;g1581b915170_0_1078"/>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685" name="Google Shape;2685;g1581b915170_0_10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86" name="Google Shape;2686;g1581b915170_0_107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2687" name="Shape 2687"/>
        <p:cNvGrpSpPr/>
        <p:nvPr/>
      </p:nvGrpSpPr>
      <p:grpSpPr>
        <a:xfrm>
          <a:off x="0" y="0"/>
          <a:ext cx="0" cy="0"/>
          <a:chOff x="0" y="0"/>
          <a:chExt cx="0" cy="0"/>
        </a:xfrm>
      </p:grpSpPr>
      <p:cxnSp>
        <p:nvCxnSpPr>
          <p:cNvPr id="2688" name="Google Shape;2688;g1581b915170_0_1085"/>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2689" name="Google Shape;2689;g1581b915170_0_1085"/>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90" name="Google Shape;2690;g1581b915170_0_1085"/>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2691" name="Google Shape;2691;g1581b915170_0_1085"/>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2692" name="Google Shape;2692;g1581b915170_0_10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693" name="Google Shape;2693;g1581b915170_0_10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2694" name="Shape 2694"/>
        <p:cNvGrpSpPr/>
        <p:nvPr/>
      </p:nvGrpSpPr>
      <p:grpSpPr>
        <a:xfrm>
          <a:off x="0" y="0"/>
          <a:ext cx="0" cy="0"/>
          <a:chOff x="0" y="0"/>
          <a:chExt cx="0" cy="0"/>
        </a:xfrm>
      </p:grpSpPr>
      <p:cxnSp>
        <p:nvCxnSpPr>
          <p:cNvPr id="2695" name="Google Shape;2695;g1581b915170_0_1092"/>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2696" name="Google Shape;2696;g1581b915170_0_1092"/>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2697" name="Google Shape;2697;g1581b915170_0_1092"/>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2698" name="Google Shape;2698;g1581b915170_0_1092"/>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2699" name="Google Shape;2699;g1581b915170_0_10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00" name="Google Shape;2700;g1581b915170_0_109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2701" name="Shape 2701"/>
        <p:cNvGrpSpPr/>
        <p:nvPr/>
      </p:nvGrpSpPr>
      <p:grpSpPr>
        <a:xfrm>
          <a:off x="0" y="0"/>
          <a:ext cx="0" cy="0"/>
          <a:chOff x="0" y="0"/>
          <a:chExt cx="0" cy="0"/>
        </a:xfrm>
      </p:grpSpPr>
      <p:sp>
        <p:nvSpPr>
          <p:cNvPr id="2702" name="Google Shape;2702;g1581b915170_0_1099"/>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3" name="Google Shape;2703;g1581b915170_0_1099"/>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2704" name="Google Shape;2704;g1581b915170_0_1099"/>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2705" name="Google Shape;2705;g1581b915170_0_1099"/>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2706" name="Google Shape;2706;g1581b915170_0_1099"/>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2707" name="Google Shape;2707;g1581b915170_0_10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2708" name="Shape 2708"/>
        <p:cNvGrpSpPr/>
        <p:nvPr/>
      </p:nvGrpSpPr>
      <p:grpSpPr>
        <a:xfrm>
          <a:off x="0" y="0"/>
          <a:ext cx="0" cy="0"/>
          <a:chOff x="0" y="0"/>
          <a:chExt cx="0" cy="0"/>
        </a:xfrm>
      </p:grpSpPr>
      <p:sp>
        <p:nvSpPr>
          <p:cNvPr id="2709" name="Google Shape;2709;g1581b915170_0_1106"/>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10" name="Google Shape;2710;g1581b915170_0_1106"/>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711" name="Google Shape;2711;g1581b915170_0_1106"/>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712" name="Google Shape;2712;g1581b915170_0_1106"/>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713" name="Google Shape;2713;g1581b915170_0_1106"/>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714" name="Google Shape;2714;g1581b915170_0_1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15" name="Google Shape;2715;g1581b915170_0_11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2716" name="Shape 2716"/>
        <p:cNvGrpSpPr/>
        <p:nvPr/>
      </p:nvGrpSpPr>
      <p:grpSpPr>
        <a:xfrm>
          <a:off x="0" y="0"/>
          <a:ext cx="0" cy="0"/>
          <a:chOff x="0" y="0"/>
          <a:chExt cx="0" cy="0"/>
        </a:xfrm>
      </p:grpSpPr>
      <p:sp>
        <p:nvSpPr>
          <p:cNvPr id="2717" name="Google Shape;2717;g1581b915170_0_1114"/>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18" name="Google Shape;2718;g1581b915170_0_1114"/>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2719" name="Google Shape;2719;g1581b915170_0_1114"/>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2720" name="Google Shape;2720;g1581b915170_0_1114"/>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2721" name="Google Shape;2721;g1581b915170_0_1114"/>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2722" name="Google Shape;2722;g1581b915170_0_1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23" name="Google Shape;2723;g1581b915170_0_111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p:cSld name="TITLE_1_2_2_1">
    <p:bg>
      <p:bgPr>
        <a:solidFill>
          <a:schemeClr val="accent1"/>
        </a:solidFill>
      </p:bgPr>
    </p:bg>
    <p:spTree>
      <p:nvGrpSpPr>
        <p:cNvPr id="305" name="Shape 305"/>
        <p:cNvGrpSpPr/>
        <p:nvPr/>
      </p:nvGrpSpPr>
      <p:grpSpPr>
        <a:xfrm>
          <a:off x="0" y="0"/>
          <a:ext cx="0" cy="0"/>
          <a:chOff x="0" y="0"/>
          <a:chExt cx="0" cy="0"/>
        </a:xfrm>
      </p:grpSpPr>
      <p:cxnSp>
        <p:nvCxnSpPr>
          <p:cNvPr id="306" name="Google Shape;306;p85"/>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307" name="Google Shape;307;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08" name="Google Shape;308;p8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2724" name="Shape 2724"/>
        <p:cNvGrpSpPr/>
        <p:nvPr/>
      </p:nvGrpSpPr>
      <p:grpSpPr>
        <a:xfrm>
          <a:off x="0" y="0"/>
          <a:ext cx="0" cy="0"/>
          <a:chOff x="0" y="0"/>
          <a:chExt cx="0" cy="0"/>
        </a:xfrm>
      </p:grpSpPr>
      <p:sp>
        <p:nvSpPr>
          <p:cNvPr id="2725" name="Google Shape;2725;g1581b915170_0_1122"/>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6" name="Google Shape;2726;g1581b915170_0_1122"/>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2727" name="Google Shape;2727;g1581b915170_0_1122"/>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2728" name="Google Shape;2728;g1581b915170_0_1122"/>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2729" name="Google Shape;2729;g1581b915170_0_1122"/>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2730" name="Google Shape;2730;g1581b915170_0_1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31" name="Google Shape;2731;g1581b915170_0_11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2732" name="Shape 2732"/>
        <p:cNvGrpSpPr/>
        <p:nvPr/>
      </p:nvGrpSpPr>
      <p:grpSpPr>
        <a:xfrm>
          <a:off x="0" y="0"/>
          <a:ext cx="0" cy="0"/>
          <a:chOff x="0" y="0"/>
          <a:chExt cx="0" cy="0"/>
        </a:xfrm>
      </p:grpSpPr>
      <p:sp>
        <p:nvSpPr>
          <p:cNvPr id="2733" name="Google Shape;2733;g1581b915170_0_1130"/>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g1581b915170_0_1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2735" name="Shape 2735"/>
        <p:cNvGrpSpPr/>
        <p:nvPr/>
      </p:nvGrpSpPr>
      <p:grpSpPr>
        <a:xfrm>
          <a:off x="0" y="0"/>
          <a:ext cx="0" cy="0"/>
          <a:chOff x="0" y="0"/>
          <a:chExt cx="0" cy="0"/>
        </a:xfrm>
      </p:grpSpPr>
      <p:sp>
        <p:nvSpPr>
          <p:cNvPr id="2736" name="Google Shape;2736;g1581b915170_0_1133"/>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g1581b915170_0_1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38" name="Google Shape;2738;g1581b915170_0_113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2739" name="Shape 2739"/>
        <p:cNvGrpSpPr/>
        <p:nvPr/>
      </p:nvGrpSpPr>
      <p:grpSpPr>
        <a:xfrm>
          <a:off x="0" y="0"/>
          <a:ext cx="0" cy="0"/>
          <a:chOff x="0" y="0"/>
          <a:chExt cx="0" cy="0"/>
        </a:xfrm>
      </p:grpSpPr>
      <p:sp>
        <p:nvSpPr>
          <p:cNvPr id="2740" name="Google Shape;2740;g1581b915170_0_113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g1581b915170_0_11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42" name="Google Shape;2742;g1581b915170_0_113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2743" name="Shape 2743"/>
        <p:cNvGrpSpPr/>
        <p:nvPr/>
      </p:nvGrpSpPr>
      <p:grpSpPr>
        <a:xfrm>
          <a:off x="0" y="0"/>
          <a:ext cx="0" cy="0"/>
          <a:chOff x="0" y="0"/>
          <a:chExt cx="0" cy="0"/>
        </a:xfrm>
      </p:grpSpPr>
      <p:sp>
        <p:nvSpPr>
          <p:cNvPr id="2744" name="Google Shape;2744;g1581b915170_0_1141"/>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1581b915170_0_11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2746" name="Google Shape;2746;g1581b915170_0_11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2747" name="Shape 2747"/>
        <p:cNvGrpSpPr/>
        <p:nvPr/>
      </p:nvGrpSpPr>
      <p:grpSpPr>
        <a:xfrm>
          <a:off x="0" y="0"/>
          <a:ext cx="0" cy="0"/>
          <a:chOff x="0" y="0"/>
          <a:chExt cx="0" cy="0"/>
        </a:xfrm>
      </p:grpSpPr>
      <p:grpSp>
        <p:nvGrpSpPr>
          <p:cNvPr id="2748" name="Google Shape;2748;g1581b915170_0_1145"/>
          <p:cNvGrpSpPr/>
          <p:nvPr/>
        </p:nvGrpSpPr>
        <p:grpSpPr>
          <a:xfrm>
            <a:off x="5478013" y="1350232"/>
            <a:ext cx="2484978" cy="2464336"/>
            <a:chOff x="5478013" y="1350232"/>
            <a:chExt cx="2484978" cy="2464336"/>
          </a:xfrm>
        </p:grpSpPr>
        <p:sp>
          <p:nvSpPr>
            <p:cNvPr id="2749" name="Google Shape;2749;g1581b915170_0_114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2750" name="Google Shape;2750;g1581b915170_0_114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2751" name="Google Shape;2751;g1581b915170_0_114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2752" name="Google Shape;2752;g1581b915170_0_114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2753" name="Google Shape;2753;g1581b915170_0_1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2754" name="Shape 2754"/>
        <p:cNvGrpSpPr/>
        <p:nvPr/>
      </p:nvGrpSpPr>
      <p:grpSpPr>
        <a:xfrm>
          <a:off x="0" y="0"/>
          <a:ext cx="0" cy="0"/>
          <a:chOff x="0" y="0"/>
          <a:chExt cx="0" cy="0"/>
        </a:xfrm>
      </p:grpSpPr>
      <p:grpSp>
        <p:nvGrpSpPr>
          <p:cNvPr id="2755" name="Google Shape;2755;g1581b915170_0_1152"/>
          <p:cNvGrpSpPr/>
          <p:nvPr/>
        </p:nvGrpSpPr>
        <p:grpSpPr>
          <a:xfrm>
            <a:off x="5478013" y="1350232"/>
            <a:ext cx="2484978" cy="2464336"/>
            <a:chOff x="5478013" y="1350232"/>
            <a:chExt cx="2484978" cy="2464336"/>
          </a:xfrm>
        </p:grpSpPr>
        <p:sp>
          <p:nvSpPr>
            <p:cNvPr id="2756" name="Google Shape;2756;g1581b915170_0_1152"/>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2757" name="Google Shape;2757;g1581b915170_0_1152"/>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2758" name="Google Shape;2758;g1581b915170_0_1152"/>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2759" name="Google Shape;2759;g1581b915170_0_1152"/>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2760" name="Google Shape;2760;g1581b915170_0_11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2761" name="Shape 2761"/>
        <p:cNvGrpSpPr/>
        <p:nvPr/>
      </p:nvGrpSpPr>
      <p:grpSpPr>
        <a:xfrm>
          <a:off x="0" y="0"/>
          <a:ext cx="0" cy="0"/>
          <a:chOff x="0" y="0"/>
          <a:chExt cx="0" cy="0"/>
        </a:xfrm>
      </p:grpSpPr>
      <p:grpSp>
        <p:nvGrpSpPr>
          <p:cNvPr id="2762" name="Google Shape;2762;g1581b915170_0_1159"/>
          <p:cNvGrpSpPr/>
          <p:nvPr/>
        </p:nvGrpSpPr>
        <p:grpSpPr>
          <a:xfrm>
            <a:off x="5478013" y="1350232"/>
            <a:ext cx="2484978" cy="2464336"/>
            <a:chOff x="5478013" y="1350232"/>
            <a:chExt cx="2484978" cy="2464336"/>
          </a:xfrm>
        </p:grpSpPr>
        <p:sp>
          <p:nvSpPr>
            <p:cNvPr id="2763" name="Google Shape;2763;g1581b915170_0_115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2764" name="Google Shape;2764;g1581b915170_0_115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2765" name="Google Shape;2765;g1581b915170_0_115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2766" name="Google Shape;2766;g1581b915170_0_115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2767" name="Google Shape;2767;g1581b915170_0_11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2768" name="Shape 2768"/>
        <p:cNvGrpSpPr/>
        <p:nvPr/>
      </p:nvGrpSpPr>
      <p:grpSpPr>
        <a:xfrm>
          <a:off x="0" y="0"/>
          <a:ext cx="0" cy="0"/>
          <a:chOff x="0" y="0"/>
          <a:chExt cx="0" cy="0"/>
        </a:xfrm>
      </p:grpSpPr>
      <p:sp>
        <p:nvSpPr>
          <p:cNvPr id="2769" name="Google Shape;2769;g1581b915170_0_1166"/>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2770" name="Google Shape;2770;g1581b915170_0_1166"/>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1581b915170_0_1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2772" name="Shape 2772"/>
        <p:cNvGrpSpPr/>
        <p:nvPr/>
      </p:nvGrpSpPr>
      <p:grpSpPr>
        <a:xfrm>
          <a:off x="0" y="0"/>
          <a:ext cx="0" cy="0"/>
          <a:chOff x="0" y="0"/>
          <a:chExt cx="0" cy="0"/>
        </a:xfrm>
      </p:grpSpPr>
      <p:sp>
        <p:nvSpPr>
          <p:cNvPr id="2773" name="Google Shape;2773;g1581b915170_0_117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774" name="Google Shape;2774;g1581b915170_0_117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g1581b915170_0_1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2 1 1">
  <p:cSld name="TITLE_1_2_2_1_1">
    <p:bg>
      <p:bgPr>
        <a:solidFill>
          <a:schemeClr val="accent6"/>
        </a:solidFill>
      </p:bgPr>
    </p:bg>
    <p:spTree>
      <p:nvGrpSpPr>
        <p:cNvPr id="309" name="Shape 309"/>
        <p:cNvGrpSpPr/>
        <p:nvPr/>
      </p:nvGrpSpPr>
      <p:grpSpPr>
        <a:xfrm>
          <a:off x="0" y="0"/>
          <a:ext cx="0" cy="0"/>
          <a:chOff x="0" y="0"/>
          <a:chExt cx="0" cy="0"/>
        </a:xfrm>
      </p:grpSpPr>
      <p:cxnSp>
        <p:nvCxnSpPr>
          <p:cNvPr id="310" name="Google Shape;310;p86"/>
          <p:cNvCxnSpPr/>
          <p:nvPr/>
        </p:nvCxnSpPr>
        <p:spPr>
          <a:xfrm>
            <a:off x="1943300" y="1911971"/>
            <a:ext cx="3528600" cy="6900"/>
          </a:xfrm>
          <a:prstGeom prst="straightConnector1">
            <a:avLst/>
          </a:prstGeom>
          <a:noFill/>
          <a:ln cap="flat" cmpd="sng" w="19050">
            <a:solidFill>
              <a:schemeClr val="accent3"/>
            </a:solidFill>
            <a:prstDash val="solid"/>
            <a:round/>
            <a:headEnd len="sm" w="sm" type="none"/>
            <a:tailEnd len="sm" w="sm" type="none"/>
          </a:ln>
        </p:spPr>
      </p:cxnSp>
      <p:sp>
        <p:nvSpPr>
          <p:cNvPr id="311" name="Google Shape;311;p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12" name="Google Shape;312;p8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2776" name="Shape 2776"/>
        <p:cNvGrpSpPr/>
        <p:nvPr/>
      </p:nvGrpSpPr>
      <p:grpSpPr>
        <a:xfrm>
          <a:off x="0" y="0"/>
          <a:ext cx="0" cy="0"/>
          <a:chOff x="0" y="0"/>
          <a:chExt cx="0" cy="0"/>
        </a:xfrm>
      </p:grpSpPr>
      <p:sp>
        <p:nvSpPr>
          <p:cNvPr id="2777" name="Google Shape;2777;g1581b915170_0_1174"/>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2778" name="Google Shape;2778;g1581b915170_0_1174"/>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1581b915170_0_1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2780" name="Shape 2780"/>
        <p:cNvGrpSpPr/>
        <p:nvPr/>
      </p:nvGrpSpPr>
      <p:grpSpPr>
        <a:xfrm>
          <a:off x="0" y="0"/>
          <a:ext cx="0" cy="0"/>
          <a:chOff x="0" y="0"/>
          <a:chExt cx="0" cy="0"/>
        </a:xfrm>
      </p:grpSpPr>
      <p:sp>
        <p:nvSpPr>
          <p:cNvPr id="2781" name="Google Shape;2781;g1581b915170_0_117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2782" name="Google Shape;2782;g1581b915170_0_117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2783" name="Shape 2783"/>
        <p:cNvGrpSpPr/>
        <p:nvPr/>
      </p:nvGrpSpPr>
      <p:grpSpPr>
        <a:xfrm>
          <a:off x="0" y="0"/>
          <a:ext cx="0" cy="0"/>
          <a:chOff x="0" y="0"/>
          <a:chExt cx="0" cy="0"/>
        </a:xfrm>
      </p:grpSpPr>
      <p:sp>
        <p:nvSpPr>
          <p:cNvPr id="2784" name="Google Shape;2784;g1581b915170_0_118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1581b915170_0_1181"/>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2786" name="Google Shape;2786;g1581b915170_0_1181"/>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2787" name="Google Shape;2787;g1581b915170_0_1181"/>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2788" name="Google Shape;2788;g1581b915170_0_1181"/>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2789" name="Google Shape;2789;g1581b915170_0_1181"/>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2790" name="Google Shape;2790;g1581b915170_0_1181"/>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2791" name="Google Shape;2791;g1581b915170_0_1181"/>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2792" name="Google Shape;2792;g1581b915170_0_1181"/>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2793" name="Google Shape;2793;g1581b915170_0_1181"/>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2794" name="Google Shape;2794;g1581b915170_0_118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2795" name="Shape 2795"/>
        <p:cNvGrpSpPr/>
        <p:nvPr/>
      </p:nvGrpSpPr>
      <p:grpSpPr>
        <a:xfrm>
          <a:off x="0" y="0"/>
          <a:ext cx="0" cy="0"/>
          <a:chOff x="0" y="0"/>
          <a:chExt cx="0" cy="0"/>
        </a:xfrm>
      </p:grpSpPr>
      <p:sp>
        <p:nvSpPr>
          <p:cNvPr id="2796" name="Google Shape;2796;g1581b915170_0_11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1581b915170_0_1193"/>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798" name="Google Shape;2798;g1581b915170_0_1193"/>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799" name="Google Shape;2799;g1581b915170_0_1193"/>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800" name="Google Shape;2800;g1581b915170_0_1193"/>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801" name="Google Shape;2801;g1581b915170_0_1193"/>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802" name="Google Shape;2802;g1581b915170_0_1193"/>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803" name="Google Shape;2803;g1581b915170_0_1193"/>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804" name="Google Shape;2804;g1581b915170_0_1193"/>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805" name="Google Shape;2805;g1581b915170_0_1193"/>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2806" name="Shape 2806"/>
        <p:cNvGrpSpPr/>
        <p:nvPr/>
      </p:nvGrpSpPr>
      <p:grpSpPr>
        <a:xfrm>
          <a:off x="0" y="0"/>
          <a:ext cx="0" cy="0"/>
          <a:chOff x="0" y="0"/>
          <a:chExt cx="0" cy="0"/>
        </a:xfrm>
      </p:grpSpPr>
      <p:sp>
        <p:nvSpPr>
          <p:cNvPr id="2807" name="Google Shape;2807;g1581b915170_0_1204"/>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1581b915170_0_1204"/>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2809" name="Google Shape;2809;g1581b915170_0_1204"/>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2810" name="Google Shape;2810;g1581b915170_0_1204"/>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2811" name="Google Shape;2811;g1581b915170_0_1204"/>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2812" name="Google Shape;2812;g1581b915170_0_1204"/>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2813" name="Google Shape;2813;g1581b915170_0_1204"/>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2814" name="Google Shape;2814;g1581b915170_0_1204"/>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2815" name="Google Shape;2815;g1581b915170_0_1204"/>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2816" name="Google Shape;2816;g1581b915170_0_1204"/>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2817" name="Google Shape;2817;g1581b915170_0_12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8" name="Shape 2818"/>
        <p:cNvGrpSpPr/>
        <p:nvPr/>
      </p:nvGrpSpPr>
      <p:grpSpPr>
        <a:xfrm>
          <a:off x="0" y="0"/>
          <a:ext cx="0" cy="0"/>
          <a:chOff x="0" y="0"/>
          <a:chExt cx="0" cy="0"/>
        </a:xfrm>
      </p:grpSpPr>
      <p:sp>
        <p:nvSpPr>
          <p:cNvPr id="2819" name="Google Shape;2819;g1581b915170_0_1216"/>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1581b915170_0_1216"/>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2821" name="Google Shape;2821;g1581b915170_0_1216"/>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2822" name="Google Shape;2822;g1581b915170_0_1216"/>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2823" name="Google Shape;2823;g1581b915170_0_1216"/>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2824" name="Google Shape;2824;g1581b915170_0_1216"/>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2825" name="Google Shape;2825;g1581b915170_0_1216"/>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2826" name="Google Shape;2826;g1581b915170_0_1216"/>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2827" name="Google Shape;2827;g1581b915170_0_1216"/>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2828" name="Google Shape;2828;g1581b915170_0_1216"/>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2829" name="Google Shape;2829;g1581b915170_0_12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2 1">
  <p:cSld name="TITLE_1_1_1_2_1">
    <p:bg>
      <p:bgPr>
        <a:solidFill>
          <a:schemeClr val="dk2"/>
        </a:solidFill>
      </p:bgPr>
    </p:bg>
    <p:spTree>
      <p:nvGrpSpPr>
        <p:cNvPr id="313" name="Shape 313"/>
        <p:cNvGrpSpPr/>
        <p:nvPr/>
      </p:nvGrpSpPr>
      <p:grpSpPr>
        <a:xfrm>
          <a:off x="0" y="0"/>
          <a:ext cx="0" cy="0"/>
          <a:chOff x="0" y="0"/>
          <a:chExt cx="0" cy="0"/>
        </a:xfrm>
      </p:grpSpPr>
      <p:cxnSp>
        <p:nvCxnSpPr>
          <p:cNvPr id="314" name="Google Shape;314;p87"/>
          <p:cNvCxnSpPr/>
          <p:nvPr/>
        </p:nvCxnSpPr>
        <p:spPr>
          <a:xfrm>
            <a:off x="1943300" y="1911971"/>
            <a:ext cx="3528600" cy="6900"/>
          </a:xfrm>
          <a:prstGeom prst="straightConnector1">
            <a:avLst/>
          </a:prstGeom>
          <a:noFill/>
          <a:ln cap="flat" cmpd="sng" w="19050">
            <a:solidFill>
              <a:schemeClr val="lt2"/>
            </a:solidFill>
            <a:prstDash val="solid"/>
            <a:round/>
            <a:headEnd len="sm" w="sm" type="none"/>
            <a:tailEnd len="sm" w="sm" type="none"/>
          </a:ln>
        </p:spPr>
      </p:cxnSp>
      <p:sp>
        <p:nvSpPr>
          <p:cNvPr id="315" name="Google Shape;315;p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16" name="Google Shape;316;p8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TITLE_2_1_1">
    <p:bg>
      <p:bgPr>
        <a:solidFill>
          <a:srgbClr val="FFFFFF"/>
        </a:solidFill>
      </p:bgPr>
    </p:bg>
    <p:spTree>
      <p:nvGrpSpPr>
        <p:cNvPr id="317" name="Shape 317"/>
        <p:cNvGrpSpPr/>
        <p:nvPr/>
      </p:nvGrpSpPr>
      <p:grpSpPr>
        <a:xfrm>
          <a:off x="0" y="0"/>
          <a:ext cx="0" cy="0"/>
          <a:chOff x="0" y="0"/>
          <a:chExt cx="0" cy="0"/>
        </a:xfrm>
      </p:grpSpPr>
      <p:sp>
        <p:nvSpPr>
          <p:cNvPr id="318" name="Google Shape;318;p88"/>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0" name="Google Shape;320;p8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7" name="Shape 37"/>
        <p:cNvGrpSpPr/>
        <p:nvPr/>
      </p:nvGrpSpPr>
      <p:grpSpPr>
        <a:xfrm>
          <a:off x="0" y="0"/>
          <a:ext cx="0" cy="0"/>
          <a:chOff x="0" y="0"/>
          <a:chExt cx="0" cy="0"/>
        </a:xfrm>
      </p:grpSpPr>
      <p:sp>
        <p:nvSpPr>
          <p:cNvPr id="38" name="Google Shape;38;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p:cSld name="TITLE_2_1_1_1">
    <p:bg>
      <p:bgPr>
        <a:solidFill>
          <a:srgbClr val="FFFFFF"/>
        </a:solidFill>
      </p:bgPr>
    </p:bg>
    <p:spTree>
      <p:nvGrpSpPr>
        <p:cNvPr id="321" name="Shape 321"/>
        <p:cNvGrpSpPr/>
        <p:nvPr/>
      </p:nvGrpSpPr>
      <p:grpSpPr>
        <a:xfrm>
          <a:off x="0" y="0"/>
          <a:ext cx="0" cy="0"/>
          <a:chOff x="0" y="0"/>
          <a:chExt cx="0" cy="0"/>
        </a:xfrm>
      </p:grpSpPr>
      <p:sp>
        <p:nvSpPr>
          <p:cNvPr id="322" name="Google Shape;322;p89"/>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4" name="Google Shape;324;p8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p:cSld name="TITLE_2_1_1_1_2">
    <p:bg>
      <p:bgPr>
        <a:solidFill>
          <a:srgbClr val="FFFFFF"/>
        </a:solidFill>
      </p:bgPr>
    </p:bg>
    <p:spTree>
      <p:nvGrpSpPr>
        <p:cNvPr id="325" name="Shape 325"/>
        <p:cNvGrpSpPr/>
        <p:nvPr/>
      </p:nvGrpSpPr>
      <p:grpSpPr>
        <a:xfrm>
          <a:off x="0" y="0"/>
          <a:ext cx="0" cy="0"/>
          <a:chOff x="0" y="0"/>
          <a:chExt cx="0" cy="0"/>
        </a:xfrm>
      </p:grpSpPr>
      <p:sp>
        <p:nvSpPr>
          <p:cNvPr id="326" name="Google Shape;326;p90"/>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28" name="Google Shape;328;p9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p:cSld name="TITLE_2_1_1_1_1">
    <p:bg>
      <p:bgPr>
        <a:solidFill>
          <a:srgbClr val="FFFFFF"/>
        </a:solidFill>
      </p:bgPr>
    </p:bg>
    <p:spTree>
      <p:nvGrpSpPr>
        <p:cNvPr id="329" name="Shape 329"/>
        <p:cNvGrpSpPr/>
        <p:nvPr/>
      </p:nvGrpSpPr>
      <p:grpSpPr>
        <a:xfrm>
          <a:off x="0" y="0"/>
          <a:ext cx="0" cy="0"/>
          <a:chOff x="0" y="0"/>
          <a:chExt cx="0" cy="0"/>
        </a:xfrm>
      </p:grpSpPr>
      <p:sp>
        <p:nvSpPr>
          <p:cNvPr id="330" name="Google Shape;330;p91"/>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32" name="Google Shape;332;p9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3">
  <p:cSld name="TITLE_2_1_1_3">
    <p:bg>
      <p:bgPr>
        <a:solidFill>
          <a:srgbClr val="FFFFFF"/>
        </a:solidFill>
      </p:bgPr>
    </p:bg>
    <p:spTree>
      <p:nvGrpSpPr>
        <p:cNvPr id="333" name="Shape 333"/>
        <p:cNvGrpSpPr/>
        <p:nvPr/>
      </p:nvGrpSpPr>
      <p:grpSpPr>
        <a:xfrm>
          <a:off x="0" y="0"/>
          <a:ext cx="0" cy="0"/>
          <a:chOff x="0" y="0"/>
          <a:chExt cx="0" cy="0"/>
        </a:xfrm>
      </p:grpSpPr>
      <p:sp>
        <p:nvSpPr>
          <p:cNvPr id="334" name="Google Shape;334;p92"/>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36" name="Google Shape;336;p9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3">
  <p:cSld name="TITLE_2_1_1_1_3">
    <p:bg>
      <p:bgPr>
        <a:solidFill>
          <a:srgbClr val="FFFFFF"/>
        </a:solidFill>
      </p:bgPr>
    </p:bg>
    <p:spTree>
      <p:nvGrpSpPr>
        <p:cNvPr id="337" name="Shape 337"/>
        <p:cNvGrpSpPr/>
        <p:nvPr/>
      </p:nvGrpSpPr>
      <p:grpSpPr>
        <a:xfrm>
          <a:off x="0" y="0"/>
          <a:ext cx="0" cy="0"/>
          <a:chOff x="0" y="0"/>
          <a:chExt cx="0" cy="0"/>
        </a:xfrm>
      </p:grpSpPr>
      <p:sp>
        <p:nvSpPr>
          <p:cNvPr id="338" name="Google Shape;338;p93"/>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0" name="Google Shape;340;p9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2 1">
  <p:cSld name="TITLE_2_1_1_1_2_1">
    <p:bg>
      <p:bgPr>
        <a:solidFill>
          <a:srgbClr val="FFFFFF"/>
        </a:solidFill>
      </p:bgPr>
    </p:bg>
    <p:spTree>
      <p:nvGrpSpPr>
        <p:cNvPr id="341" name="Shape 341"/>
        <p:cNvGrpSpPr/>
        <p:nvPr/>
      </p:nvGrpSpPr>
      <p:grpSpPr>
        <a:xfrm>
          <a:off x="0" y="0"/>
          <a:ext cx="0" cy="0"/>
          <a:chOff x="0" y="0"/>
          <a:chExt cx="0" cy="0"/>
        </a:xfrm>
      </p:grpSpPr>
      <p:sp>
        <p:nvSpPr>
          <p:cNvPr id="342" name="Google Shape;342;p94"/>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4" name="Google Shape;344;p9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p:cSld name="TITLE_2_1_1_1_1_1">
    <p:bg>
      <p:bgPr>
        <a:solidFill>
          <a:srgbClr val="FFFFFF"/>
        </a:solidFill>
      </p:bgPr>
    </p:bg>
    <p:spTree>
      <p:nvGrpSpPr>
        <p:cNvPr id="345" name="Shape 345"/>
        <p:cNvGrpSpPr/>
        <p:nvPr/>
      </p:nvGrpSpPr>
      <p:grpSpPr>
        <a:xfrm>
          <a:off x="0" y="0"/>
          <a:ext cx="0" cy="0"/>
          <a:chOff x="0" y="0"/>
          <a:chExt cx="0" cy="0"/>
        </a:xfrm>
      </p:grpSpPr>
      <p:sp>
        <p:nvSpPr>
          <p:cNvPr id="346" name="Google Shape;346;p95"/>
          <p:cNvSpPr/>
          <p:nvPr/>
        </p:nvSpPr>
        <p:spPr>
          <a:xfrm>
            <a:off x="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48" name="Google Shape;348;p9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p:cSld name="TITLE_2_3_2_2_2">
    <p:bg>
      <p:bgPr>
        <a:solidFill>
          <a:srgbClr val="FFFFFF"/>
        </a:solidFill>
      </p:bgPr>
    </p:bg>
    <p:spTree>
      <p:nvGrpSpPr>
        <p:cNvPr id="349" name="Shape 349"/>
        <p:cNvGrpSpPr/>
        <p:nvPr/>
      </p:nvGrpSpPr>
      <p:grpSpPr>
        <a:xfrm>
          <a:off x="0" y="0"/>
          <a:ext cx="0" cy="0"/>
          <a:chOff x="0" y="0"/>
          <a:chExt cx="0" cy="0"/>
        </a:xfrm>
      </p:grpSpPr>
      <p:cxnSp>
        <p:nvCxnSpPr>
          <p:cNvPr id="350" name="Google Shape;350;p96"/>
          <p:cNvCxnSpPr/>
          <p:nvPr/>
        </p:nvCxnSpPr>
        <p:spPr>
          <a:xfrm rot="10800000">
            <a:off x="3062600" y="-4500"/>
            <a:ext cx="0" cy="5153100"/>
          </a:xfrm>
          <a:prstGeom prst="straightConnector1">
            <a:avLst/>
          </a:prstGeom>
          <a:noFill/>
          <a:ln cap="flat" cmpd="sng" w="19050">
            <a:solidFill>
              <a:schemeClr val="accent1"/>
            </a:solidFill>
            <a:prstDash val="solid"/>
            <a:round/>
            <a:headEnd len="sm" w="sm" type="none"/>
            <a:tailEnd len="sm" w="sm" type="none"/>
          </a:ln>
        </p:spPr>
      </p:cxnSp>
      <p:sp>
        <p:nvSpPr>
          <p:cNvPr id="351" name="Google Shape;351;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52" name="Google Shape;352;p96"/>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p:cSld name="TITLE_2_3_2_2_1_2">
    <p:bg>
      <p:bgPr>
        <a:solidFill>
          <a:schemeClr val="accent1"/>
        </a:solidFill>
      </p:bgPr>
    </p:bg>
    <p:spTree>
      <p:nvGrpSpPr>
        <p:cNvPr id="353" name="Shape 353"/>
        <p:cNvGrpSpPr/>
        <p:nvPr/>
      </p:nvGrpSpPr>
      <p:grpSpPr>
        <a:xfrm>
          <a:off x="0" y="0"/>
          <a:ext cx="0" cy="0"/>
          <a:chOff x="0" y="0"/>
          <a:chExt cx="0" cy="0"/>
        </a:xfrm>
      </p:grpSpPr>
      <p:cxnSp>
        <p:nvCxnSpPr>
          <p:cNvPr id="354" name="Google Shape;354;p97"/>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355" name="Google Shape;355;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56" name="Google Shape;356;p9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2 1">
  <p:cSld name="TITLE_2_3_2_2_1_2_1">
    <p:bg>
      <p:bgPr>
        <a:solidFill>
          <a:schemeClr val="accent6"/>
        </a:solidFill>
      </p:bgPr>
    </p:bg>
    <p:spTree>
      <p:nvGrpSpPr>
        <p:cNvPr id="357" name="Shape 357"/>
        <p:cNvGrpSpPr/>
        <p:nvPr/>
      </p:nvGrpSpPr>
      <p:grpSpPr>
        <a:xfrm>
          <a:off x="0" y="0"/>
          <a:ext cx="0" cy="0"/>
          <a:chOff x="0" y="0"/>
          <a:chExt cx="0" cy="0"/>
        </a:xfrm>
      </p:grpSpPr>
      <p:cxnSp>
        <p:nvCxnSpPr>
          <p:cNvPr id="358" name="Google Shape;358;p98"/>
          <p:cNvCxnSpPr/>
          <p:nvPr/>
        </p:nvCxnSpPr>
        <p:spPr>
          <a:xfrm rot="10800000">
            <a:off x="3062600" y="-4500"/>
            <a:ext cx="0" cy="5153100"/>
          </a:xfrm>
          <a:prstGeom prst="straightConnector1">
            <a:avLst/>
          </a:prstGeom>
          <a:noFill/>
          <a:ln cap="flat" cmpd="sng" w="19050">
            <a:solidFill>
              <a:schemeClr val="accent3"/>
            </a:solidFill>
            <a:prstDash val="solid"/>
            <a:round/>
            <a:headEnd len="sm" w="sm" type="none"/>
            <a:tailEnd len="sm" w="sm" type="none"/>
          </a:ln>
        </p:spPr>
      </p:cxnSp>
      <p:sp>
        <p:nvSpPr>
          <p:cNvPr id="359" name="Google Shape;359;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0" name="Google Shape;360;p9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p:cSld name="TITLE_2_3_2_2_2_1_2_2_2_2_2_1">
    <p:bg>
      <p:bgPr>
        <a:blipFill>
          <a:blip r:embed="rId2">
            <a:alphaModFix/>
          </a:blip>
          <a:stretch>
            <a:fillRect/>
          </a:stretch>
        </a:blipFill>
      </p:bgPr>
    </p:bg>
    <p:spTree>
      <p:nvGrpSpPr>
        <p:cNvPr id="39" name="Shape 39"/>
        <p:cNvGrpSpPr/>
        <p:nvPr/>
      </p:nvGrpSpPr>
      <p:grpSpPr>
        <a:xfrm>
          <a:off x="0" y="0"/>
          <a:ext cx="0" cy="0"/>
          <a:chOff x="0" y="0"/>
          <a:chExt cx="0" cy="0"/>
        </a:xfrm>
      </p:grpSpPr>
      <p:grpSp>
        <p:nvGrpSpPr>
          <p:cNvPr id="40" name="Google Shape;40;p49"/>
          <p:cNvGrpSpPr/>
          <p:nvPr/>
        </p:nvGrpSpPr>
        <p:grpSpPr>
          <a:xfrm>
            <a:off x="5478013" y="1350232"/>
            <a:ext cx="2484978" cy="2464336"/>
            <a:chOff x="5478013" y="1350232"/>
            <a:chExt cx="2484978" cy="2464336"/>
          </a:xfrm>
        </p:grpSpPr>
        <p:sp>
          <p:nvSpPr>
            <p:cNvPr id="41" name="Google Shape;41;p49"/>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42" name="Google Shape;42;p49"/>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43" name="Google Shape;43;p49"/>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44" name="Google Shape;44;p49"/>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45" name="Google Shape;45;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1 1 1">
  <p:cSld name="TITLE_2_3_2_2_1_1_1">
    <p:bg>
      <p:bgPr>
        <a:solidFill>
          <a:schemeClr val="dk2"/>
        </a:solidFill>
      </p:bgPr>
    </p:bg>
    <p:spTree>
      <p:nvGrpSpPr>
        <p:cNvPr id="361" name="Shape 361"/>
        <p:cNvGrpSpPr/>
        <p:nvPr/>
      </p:nvGrpSpPr>
      <p:grpSpPr>
        <a:xfrm>
          <a:off x="0" y="0"/>
          <a:ext cx="0" cy="0"/>
          <a:chOff x="0" y="0"/>
          <a:chExt cx="0" cy="0"/>
        </a:xfrm>
      </p:grpSpPr>
      <p:cxnSp>
        <p:nvCxnSpPr>
          <p:cNvPr id="362" name="Google Shape;362;p99"/>
          <p:cNvCxnSpPr/>
          <p:nvPr/>
        </p:nvCxnSpPr>
        <p:spPr>
          <a:xfrm rot="10800000">
            <a:off x="3062600" y="-4500"/>
            <a:ext cx="0" cy="5153100"/>
          </a:xfrm>
          <a:prstGeom prst="straightConnector1">
            <a:avLst/>
          </a:prstGeom>
          <a:noFill/>
          <a:ln cap="flat" cmpd="sng" w="19050">
            <a:solidFill>
              <a:schemeClr val="lt2"/>
            </a:solidFill>
            <a:prstDash val="solid"/>
            <a:round/>
            <a:headEnd len="sm" w="sm" type="none"/>
            <a:tailEnd len="sm" w="sm" type="none"/>
          </a:ln>
        </p:spPr>
      </p:cxnSp>
      <p:sp>
        <p:nvSpPr>
          <p:cNvPr id="363" name="Google Shape;363;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4" name="Google Shape;364;p9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p:cSld name="TITLE_2_3_2_2_2_1">
    <p:bg>
      <p:bgPr>
        <a:solidFill>
          <a:srgbClr val="FFFFFF"/>
        </a:solidFill>
      </p:bgPr>
    </p:bg>
    <p:spTree>
      <p:nvGrpSpPr>
        <p:cNvPr id="365" name="Shape 365"/>
        <p:cNvGrpSpPr/>
        <p:nvPr/>
      </p:nvGrpSpPr>
      <p:grpSpPr>
        <a:xfrm>
          <a:off x="0" y="0"/>
          <a:ext cx="0" cy="0"/>
          <a:chOff x="0" y="0"/>
          <a:chExt cx="0" cy="0"/>
        </a:xfrm>
      </p:grpSpPr>
      <p:sp>
        <p:nvSpPr>
          <p:cNvPr id="366" name="Google Shape;366;p100"/>
          <p:cNvSpPr/>
          <p:nvPr/>
        </p:nvSpPr>
        <p:spPr>
          <a:xfrm>
            <a:off x="0" y="658800"/>
            <a:ext cx="4484700" cy="4484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68" name="Google Shape;368;p100"/>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p:cSld name="TITLE_2_3_2_2_2_1_1">
    <p:bg>
      <p:bgPr>
        <a:solidFill>
          <a:schemeClr val="accent1"/>
        </a:solidFill>
      </p:bgPr>
    </p:bg>
    <p:spTree>
      <p:nvGrpSpPr>
        <p:cNvPr id="369" name="Shape 369"/>
        <p:cNvGrpSpPr/>
        <p:nvPr/>
      </p:nvGrpSpPr>
      <p:grpSpPr>
        <a:xfrm>
          <a:off x="0" y="0"/>
          <a:ext cx="0" cy="0"/>
          <a:chOff x="0" y="0"/>
          <a:chExt cx="0" cy="0"/>
        </a:xfrm>
      </p:grpSpPr>
      <p:sp>
        <p:nvSpPr>
          <p:cNvPr id="370" name="Google Shape;370;p101"/>
          <p:cNvSpPr/>
          <p:nvPr/>
        </p:nvSpPr>
        <p:spPr>
          <a:xfrm>
            <a:off x="0" y="658800"/>
            <a:ext cx="4484700" cy="4484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72" name="Google Shape;372;p10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2">
  <p:cSld name="TITLE_2_3_2_2_2_1_1_2">
    <p:bg>
      <p:bgPr>
        <a:solidFill>
          <a:schemeClr val="accent6"/>
        </a:solidFill>
      </p:bgPr>
    </p:bg>
    <p:spTree>
      <p:nvGrpSpPr>
        <p:cNvPr id="373" name="Shape 373"/>
        <p:cNvGrpSpPr/>
        <p:nvPr/>
      </p:nvGrpSpPr>
      <p:grpSpPr>
        <a:xfrm>
          <a:off x="0" y="0"/>
          <a:ext cx="0" cy="0"/>
          <a:chOff x="0" y="0"/>
          <a:chExt cx="0" cy="0"/>
        </a:xfrm>
      </p:grpSpPr>
      <p:sp>
        <p:nvSpPr>
          <p:cNvPr id="374" name="Google Shape;374;p102"/>
          <p:cNvSpPr/>
          <p:nvPr/>
        </p:nvSpPr>
        <p:spPr>
          <a:xfrm>
            <a:off x="0" y="561225"/>
            <a:ext cx="4484700" cy="4582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76" name="Google Shape;376;p10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1 1">
  <p:cSld name="TITLE_2_3_2_2_2_1_1_1">
    <p:bg>
      <p:bgPr>
        <a:solidFill>
          <a:schemeClr val="dk2"/>
        </a:solidFill>
      </p:bgPr>
    </p:bg>
    <p:spTree>
      <p:nvGrpSpPr>
        <p:cNvPr id="377" name="Shape 377"/>
        <p:cNvGrpSpPr/>
        <p:nvPr/>
      </p:nvGrpSpPr>
      <p:grpSpPr>
        <a:xfrm>
          <a:off x="0" y="0"/>
          <a:ext cx="0" cy="0"/>
          <a:chOff x="0" y="0"/>
          <a:chExt cx="0" cy="0"/>
        </a:xfrm>
      </p:grpSpPr>
      <p:sp>
        <p:nvSpPr>
          <p:cNvPr id="378" name="Google Shape;378;p103"/>
          <p:cNvSpPr/>
          <p:nvPr/>
        </p:nvSpPr>
        <p:spPr>
          <a:xfrm>
            <a:off x="0" y="658800"/>
            <a:ext cx="4484700" cy="4484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0" name="Google Shape;380;p10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p:cSld name="TITLE_2_3_2_2_2_1_2">
    <p:bg>
      <p:bgPr>
        <a:solidFill>
          <a:srgbClr val="FFFFFF"/>
        </a:solidFill>
      </p:bgPr>
    </p:bg>
    <p:spTree>
      <p:nvGrpSpPr>
        <p:cNvPr id="381" name="Shape 381"/>
        <p:cNvGrpSpPr/>
        <p:nvPr/>
      </p:nvGrpSpPr>
      <p:grpSpPr>
        <a:xfrm>
          <a:off x="0" y="0"/>
          <a:ext cx="0" cy="0"/>
          <a:chOff x="0" y="0"/>
          <a:chExt cx="0" cy="0"/>
        </a:xfrm>
      </p:grpSpPr>
      <p:cxnSp>
        <p:nvCxnSpPr>
          <p:cNvPr id="382" name="Google Shape;382;p104"/>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383" name="Google Shape;383;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4" name="Google Shape;384;p104"/>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p:cSld name="TITLE_2_3_2_2_2_1_2_1">
    <p:bg>
      <p:bgPr>
        <a:solidFill>
          <a:schemeClr val="accent1"/>
        </a:solidFill>
      </p:bgPr>
    </p:bg>
    <p:spTree>
      <p:nvGrpSpPr>
        <p:cNvPr id="385" name="Shape 385"/>
        <p:cNvGrpSpPr/>
        <p:nvPr/>
      </p:nvGrpSpPr>
      <p:grpSpPr>
        <a:xfrm>
          <a:off x="0" y="0"/>
          <a:ext cx="0" cy="0"/>
          <a:chOff x="0" y="0"/>
          <a:chExt cx="0" cy="0"/>
        </a:xfrm>
      </p:grpSpPr>
      <p:cxnSp>
        <p:nvCxnSpPr>
          <p:cNvPr id="386" name="Google Shape;386;p105"/>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387" name="Google Shape;387;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88" name="Google Shape;388;p10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2">
  <p:cSld name="TITLE_2_3_2_2_2_1_2_1_2">
    <p:bg>
      <p:bgPr>
        <a:solidFill>
          <a:schemeClr val="accent6"/>
        </a:solidFill>
      </p:bgPr>
    </p:bg>
    <p:spTree>
      <p:nvGrpSpPr>
        <p:cNvPr id="389" name="Shape 389"/>
        <p:cNvGrpSpPr/>
        <p:nvPr/>
      </p:nvGrpSpPr>
      <p:grpSpPr>
        <a:xfrm>
          <a:off x="0" y="0"/>
          <a:ext cx="0" cy="0"/>
          <a:chOff x="0" y="0"/>
          <a:chExt cx="0" cy="0"/>
        </a:xfrm>
      </p:grpSpPr>
      <p:cxnSp>
        <p:nvCxnSpPr>
          <p:cNvPr id="390" name="Google Shape;390;p106"/>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391" name="Google Shape;391;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2" name="Google Shape;392;p106"/>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1 1">
  <p:cSld name="TITLE_2_3_2_2_2_1_2_1_1">
    <p:bg>
      <p:bgPr>
        <a:solidFill>
          <a:schemeClr val="accent4"/>
        </a:solidFill>
      </p:bgPr>
    </p:bg>
    <p:spTree>
      <p:nvGrpSpPr>
        <p:cNvPr id="393" name="Shape 393"/>
        <p:cNvGrpSpPr/>
        <p:nvPr/>
      </p:nvGrpSpPr>
      <p:grpSpPr>
        <a:xfrm>
          <a:off x="0" y="0"/>
          <a:ext cx="0" cy="0"/>
          <a:chOff x="0" y="0"/>
          <a:chExt cx="0" cy="0"/>
        </a:xfrm>
      </p:grpSpPr>
      <p:cxnSp>
        <p:nvCxnSpPr>
          <p:cNvPr id="394" name="Google Shape;394;p107"/>
          <p:cNvCxnSpPr/>
          <p:nvPr/>
        </p:nvCxnSpPr>
        <p:spPr>
          <a:xfrm>
            <a:off x="592125" y="1486875"/>
            <a:ext cx="7955400" cy="0"/>
          </a:xfrm>
          <a:prstGeom prst="straightConnector1">
            <a:avLst/>
          </a:prstGeom>
          <a:noFill/>
          <a:ln cap="flat" cmpd="sng" w="19050">
            <a:solidFill>
              <a:schemeClr val="accent3"/>
            </a:solidFill>
            <a:prstDash val="solid"/>
            <a:round/>
            <a:headEnd len="sm" w="sm" type="none"/>
            <a:tailEnd len="sm" w="sm" type="none"/>
          </a:ln>
        </p:spPr>
      </p:cxnSp>
      <p:sp>
        <p:nvSpPr>
          <p:cNvPr id="395" name="Google Shape;395;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396" name="Google Shape;396;p10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p:cSld name="TITLE_2_3_2_2_2_1_2_2">
    <p:bg>
      <p:bgPr>
        <a:solidFill>
          <a:srgbClr val="FFFFFF"/>
        </a:solidFill>
      </p:bgPr>
    </p:bg>
    <p:spTree>
      <p:nvGrpSpPr>
        <p:cNvPr id="397" name="Shape 397"/>
        <p:cNvGrpSpPr/>
        <p:nvPr/>
      </p:nvGrpSpPr>
      <p:grpSpPr>
        <a:xfrm>
          <a:off x="0" y="0"/>
          <a:ext cx="0" cy="0"/>
          <a:chOff x="0" y="0"/>
          <a:chExt cx="0" cy="0"/>
        </a:xfrm>
      </p:grpSpPr>
      <p:cxnSp>
        <p:nvCxnSpPr>
          <p:cNvPr id="398" name="Google Shape;398;p108"/>
          <p:cNvCxnSpPr/>
          <p:nvPr/>
        </p:nvCxnSpPr>
        <p:spPr>
          <a:xfrm>
            <a:off x="592125" y="1486875"/>
            <a:ext cx="7955400" cy="0"/>
          </a:xfrm>
          <a:prstGeom prst="straightConnector1">
            <a:avLst/>
          </a:prstGeom>
          <a:noFill/>
          <a:ln cap="flat" cmpd="sng" w="19050">
            <a:solidFill>
              <a:schemeClr val="accent1"/>
            </a:solidFill>
            <a:prstDash val="solid"/>
            <a:round/>
            <a:headEnd len="sm" w="sm" type="none"/>
            <a:tailEnd len="sm" w="sm" type="none"/>
          </a:ln>
        </p:spPr>
      </p:cxnSp>
      <p:sp>
        <p:nvSpPr>
          <p:cNvPr id="399" name="Google Shape;399;p1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00" name="Google Shape;400;p108"/>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46" name="Shape 46"/>
        <p:cNvGrpSpPr/>
        <p:nvPr/>
      </p:nvGrpSpPr>
      <p:grpSpPr>
        <a:xfrm>
          <a:off x="0" y="0"/>
          <a:ext cx="0" cy="0"/>
          <a:chOff x="0" y="0"/>
          <a:chExt cx="0" cy="0"/>
        </a:xfrm>
      </p:grpSpPr>
      <p:sp>
        <p:nvSpPr>
          <p:cNvPr id="47" name="Google Shape;47;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 name="Google Shape;48;p4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p:cSld name="TITLE_2_3_2_2_2_1_2_2_1">
    <p:bg>
      <p:bgPr>
        <a:solidFill>
          <a:schemeClr val="accent1"/>
        </a:solidFill>
      </p:bgPr>
    </p:bg>
    <p:spTree>
      <p:nvGrpSpPr>
        <p:cNvPr id="401" name="Shape 401"/>
        <p:cNvGrpSpPr/>
        <p:nvPr/>
      </p:nvGrpSpPr>
      <p:grpSpPr>
        <a:xfrm>
          <a:off x="0" y="0"/>
          <a:ext cx="0" cy="0"/>
          <a:chOff x="0" y="0"/>
          <a:chExt cx="0" cy="0"/>
        </a:xfrm>
      </p:grpSpPr>
      <p:cxnSp>
        <p:nvCxnSpPr>
          <p:cNvPr id="402" name="Google Shape;402;p109"/>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03" name="Google Shape;403;p1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solidFill>
                <a:schemeClr val="lt1"/>
              </a:solidFill>
            </a:endParaRPr>
          </a:p>
        </p:txBody>
      </p:sp>
      <p:pic>
        <p:nvPicPr>
          <p:cNvPr id="404" name="Google Shape;404;p10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2">
  <p:cSld name="TITLE_2_3_2_2_2_1_2_2_1_2">
    <p:bg>
      <p:bgPr>
        <a:solidFill>
          <a:schemeClr val="accent6"/>
        </a:solidFill>
      </p:bgPr>
    </p:bg>
    <p:spTree>
      <p:nvGrpSpPr>
        <p:cNvPr id="405" name="Shape 405"/>
        <p:cNvGrpSpPr/>
        <p:nvPr/>
      </p:nvGrpSpPr>
      <p:grpSpPr>
        <a:xfrm>
          <a:off x="0" y="0"/>
          <a:ext cx="0" cy="0"/>
          <a:chOff x="0" y="0"/>
          <a:chExt cx="0" cy="0"/>
        </a:xfrm>
      </p:grpSpPr>
      <p:cxnSp>
        <p:nvCxnSpPr>
          <p:cNvPr id="406" name="Google Shape;406;p110"/>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07" name="Google Shape;407;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08" name="Google Shape;408;p11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1 1">
  <p:cSld name="TITLE_2_3_2_2_2_1_2_2_1_1">
    <p:bg>
      <p:bgPr>
        <a:solidFill>
          <a:schemeClr val="dk2"/>
        </a:solidFill>
      </p:bgPr>
    </p:bg>
    <p:spTree>
      <p:nvGrpSpPr>
        <p:cNvPr id="409" name="Shape 409"/>
        <p:cNvGrpSpPr/>
        <p:nvPr/>
      </p:nvGrpSpPr>
      <p:grpSpPr>
        <a:xfrm>
          <a:off x="0" y="0"/>
          <a:ext cx="0" cy="0"/>
          <a:chOff x="0" y="0"/>
          <a:chExt cx="0" cy="0"/>
        </a:xfrm>
      </p:grpSpPr>
      <p:cxnSp>
        <p:nvCxnSpPr>
          <p:cNvPr id="410" name="Google Shape;410;p111"/>
          <p:cNvCxnSpPr/>
          <p:nvPr/>
        </p:nvCxnSpPr>
        <p:spPr>
          <a:xfrm>
            <a:off x="592125" y="1486875"/>
            <a:ext cx="7955400" cy="0"/>
          </a:xfrm>
          <a:prstGeom prst="straightConnector1">
            <a:avLst/>
          </a:prstGeom>
          <a:noFill/>
          <a:ln cap="flat" cmpd="sng" w="19050">
            <a:solidFill>
              <a:schemeClr val="lt2"/>
            </a:solidFill>
            <a:prstDash val="solid"/>
            <a:round/>
            <a:headEnd len="sm" w="sm" type="none"/>
            <a:tailEnd len="sm" w="sm" type="none"/>
          </a:ln>
        </p:spPr>
      </p:cxnSp>
      <p:sp>
        <p:nvSpPr>
          <p:cNvPr id="411" name="Google Shape;411;p1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12" name="Google Shape;412;p11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p:cSld name="TITLE_2_3_2_2_2_2">
    <p:bg>
      <p:bgPr>
        <a:solidFill>
          <a:srgbClr val="FFFFFF"/>
        </a:solidFill>
      </p:bgPr>
    </p:bg>
    <p:spTree>
      <p:nvGrpSpPr>
        <p:cNvPr id="413" name="Shape 413"/>
        <p:cNvGrpSpPr/>
        <p:nvPr/>
      </p:nvGrpSpPr>
      <p:grpSpPr>
        <a:xfrm>
          <a:off x="0" y="0"/>
          <a:ext cx="0" cy="0"/>
          <a:chOff x="0" y="0"/>
          <a:chExt cx="0" cy="0"/>
        </a:xfrm>
      </p:grpSpPr>
      <p:cxnSp>
        <p:nvCxnSpPr>
          <p:cNvPr id="414" name="Google Shape;414;p112"/>
          <p:cNvCxnSpPr/>
          <p:nvPr/>
        </p:nvCxnSpPr>
        <p:spPr>
          <a:xfrm rot="10800000">
            <a:off x="5839325" y="-4800"/>
            <a:ext cx="0" cy="5153100"/>
          </a:xfrm>
          <a:prstGeom prst="straightConnector1">
            <a:avLst/>
          </a:prstGeom>
          <a:noFill/>
          <a:ln cap="flat" cmpd="sng" w="19050">
            <a:solidFill>
              <a:schemeClr val="accent1"/>
            </a:solidFill>
            <a:prstDash val="solid"/>
            <a:round/>
            <a:headEnd len="sm" w="sm" type="none"/>
            <a:tailEnd len="sm" w="sm" type="none"/>
          </a:ln>
        </p:spPr>
      </p:cxnSp>
      <p:cxnSp>
        <p:nvCxnSpPr>
          <p:cNvPr id="415" name="Google Shape;415;p112"/>
          <p:cNvCxnSpPr/>
          <p:nvPr/>
        </p:nvCxnSpPr>
        <p:spPr>
          <a:xfrm rot="10800000">
            <a:off x="3869225" y="1966625"/>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416" name="Google Shape;416;p112"/>
          <p:cNvCxnSpPr/>
          <p:nvPr/>
        </p:nvCxnSpPr>
        <p:spPr>
          <a:xfrm rot="10800000">
            <a:off x="5829225" y="2571750"/>
            <a:ext cx="1970100" cy="0"/>
          </a:xfrm>
          <a:prstGeom prst="straightConnector1">
            <a:avLst/>
          </a:prstGeom>
          <a:noFill/>
          <a:ln cap="flat" cmpd="sng" w="19050">
            <a:solidFill>
              <a:schemeClr val="accent1"/>
            </a:solidFill>
            <a:prstDash val="solid"/>
            <a:round/>
            <a:headEnd len="sm" w="sm" type="none"/>
            <a:tailEnd len="sm" w="sm" type="none"/>
          </a:ln>
        </p:spPr>
      </p:cxnSp>
      <p:cxnSp>
        <p:nvCxnSpPr>
          <p:cNvPr id="417" name="Google Shape;417;p112"/>
          <p:cNvCxnSpPr/>
          <p:nvPr/>
        </p:nvCxnSpPr>
        <p:spPr>
          <a:xfrm rot="10800000">
            <a:off x="3869225" y="3430450"/>
            <a:ext cx="1970100" cy="0"/>
          </a:xfrm>
          <a:prstGeom prst="straightConnector1">
            <a:avLst/>
          </a:prstGeom>
          <a:noFill/>
          <a:ln cap="flat" cmpd="sng" w="19050">
            <a:solidFill>
              <a:schemeClr val="accent1"/>
            </a:solidFill>
            <a:prstDash val="solid"/>
            <a:round/>
            <a:headEnd len="sm" w="sm" type="none"/>
            <a:tailEnd len="sm" w="sm" type="none"/>
          </a:ln>
        </p:spPr>
      </p:cxnSp>
      <p:sp>
        <p:nvSpPr>
          <p:cNvPr id="418" name="Google Shape;418;p1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19" name="Google Shape;419;p112"/>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p:cSld name="TITLE_2_3_2_2_2_2_1">
    <p:bg>
      <p:bgPr>
        <a:solidFill>
          <a:schemeClr val="accent1"/>
        </a:solidFill>
      </p:bgPr>
    </p:bg>
    <p:spTree>
      <p:nvGrpSpPr>
        <p:cNvPr id="420" name="Shape 420"/>
        <p:cNvGrpSpPr/>
        <p:nvPr/>
      </p:nvGrpSpPr>
      <p:grpSpPr>
        <a:xfrm>
          <a:off x="0" y="0"/>
          <a:ext cx="0" cy="0"/>
          <a:chOff x="0" y="0"/>
          <a:chExt cx="0" cy="0"/>
        </a:xfrm>
      </p:grpSpPr>
      <p:cxnSp>
        <p:nvCxnSpPr>
          <p:cNvPr id="421" name="Google Shape;421;p113"/>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422" name="Google Shape;422;p113"/>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23" name="Google Shape;423;p113"/>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24" name="Google Shape;424;p113"/>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425" name="Google Shape;425;p1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26" name="Google Shape;426;p1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2">
  <p:cSld name="TITLE_2_3_2_2_2_2_1_2">
    <p:bg>
      <p:bgPr>
        <a:solidFill>
          <a:schemeClr val="accent6"/>
        </a:solidFill>
      </p:bgPr>
    </p:bg>
    <p:spTree>
      <p:nvGrpSpPr>
        <p:cNvPr id="427" name="Shape 427"/>
        <p:cNvGrpSpPr/>
        <p:nvPr/>
      </p:nvGrpSpPr>
      <p:grpSpPr>
        <a:xfrm>
          <a:off x="0" y="0"/>
          <a:ext cx="0" cy="0"/>
          <a:chOff x="0" y="0"/>
          <a:chExt cx="0" cy="0"/>
        </a:xfrm>
      </p:grpSpPr>
      <p:cxnSp>
        <p:nvCxnSpPr>
          <p:cNvPr id="428" name="Google Shape;428;p114"/>
          <p:cNvCxnSpPr/>
          <p:nvPr/>
        </p:nvCxnSpPr>
        <p:spPr>
          <a:xfrm rot="10800000">
            <a:off x="5839325" y="-4800"/>
            <a:ext cx="0" cy="5153100"/>
          </a:xfrm>
          <a:prstGeom prst="straightConnector1">
            <a:avLst/>
          </a:prstGeom>
          <a:noFill/>
          <a:ln cap="flat" cmpd="sng" w="19050">
            <a:solidFill>
              <a:schemeClr val="accent3"/>
            </a:solidFill>
            <a:prstDash val="solid"/>
            <a:round/>
            <a:headEnd len="sm" w="sm" type="none"/>
            <a:tailEnd len="sm" w="sm" type="none"/>
          </a:ln>
        </p:spPr>
      </p:cxnSp>
      <p:cxnSp>
        <p:nvCxnSpPr>
          <p:cNvPr id="429" name="Google Shape;429;p114"/>
          <p:cNvCxnSpPr/>
          <p:nvPr/>
        </p:nvCxnSpPr>
        <p:spPr>
          <a:xfrm rot="10800000">
            <a:off x="3869225" y="1966625"/>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30" name="Google Shape;430;p114"/>
          <p:cNvCxnSpPr/>
          <p:nvPr/>
        </p:nvCxnSpPr>
        <p:spPr>
          <a:xfrm rot="10800000">
            <a:off x="5829225" y="2571750"/>
            <a:ext cx="1970100" cy="0"/>
          </a:xfrm>
          <a:prstGeom prst="straightConnector1">
            <a:avLst/>
          </a:prstGeom>
          <a:noFill/>
          <a:ln cap="flat" cmpd="sng" w="19050">
            <a:solidFill>
              <a:schemeClr val="accent3"/>
            </a:solidFill>
            <a:prstDash val="solid"/>
            <a:round/>
            <a:headEnd len="sm" w="sm" type="none"/>
            <a:tailEnd len="sm" w="sm" type="none"/>
          </a:ln>
        </p:spPr>
      </p:cxnSp>
      <p:cxnSp>
        <p:nvCxnSpPr>
          <p:cNvPr id="431" name="Google Shape;431;p114"/>
          <p:cNvCxnSpPr/>
          <p:nvPr/>
        </p:nvCxnSpPr>
        <p:spPr>
          <a:xfrm rot="10800000">
            <a:off x="3869225" y="3430450"/>
            <a:ext cx="1970100" cy="0"/>
          </a:xfrm>
          <a:prstGeom prst="straightConnector1">
            <a:avLst/>
          </a:prstGeom>
          <a:noFill/>
          <a:ln cap="flat" cmpd="sng" w="19050">
            <a:solidFill>
              <a:schemeClr val="accent3"/>
            </a:solidFill>
            <a:prstDash val="solid"/>
            <a:round/>
            <a:headEnd len="sm" w="sm" type="none"/>
            <a:tailEnd len="sm" w="sm" type="none"/>
          </a:ln>
        </p:spPr>
      </p:cxnSp>
      <p:sp>
        <p:nvSpPr>
          <p:cNvPr id="432" name="Google Shape;432;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33" name="Google Shape;433;p114"/>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2 1 1">
  <p:cSld name="TITLE_2_3_2_2_2_2_1_1">
    <p:bg>
      <p:bgPr>
        <a:solidFill>
          <a:schemeClr val="dk2"/>
        </a:solidFill>
      </p:bgPr>
    </p:bg>
    <p:spTree>
      <p:nvGrpSpPr>
        <p:cNvPr id="434" name="Shape 434"/>
        <p:cNvGrpSpPr/>
        <p:nvPr/>
      </p:nvGrpSpPr>
      <p:grpSpPr>
        <a:xfrm>
          <a:off x="0" y="0"/>
          <a:ext cx="0" cy="0"/>
          <a:chOff x="0" y="0"/>
          <a:chExt cx="0" cy="0"/>
        </a:xfrm>
      </p:grpSpPr>
      <p:cxnSp>
        <p:nvCxnSpPr>
          <p:cNvPr id="435" name="Google Shape;435;p115"/>
          <p:cNvCxnSpPr/>
          <p:nvPr/>
        </p:nvCxnSpPr>
        <p:spPr>
          <a:xfrm rot="10800000">
            <a:off x="5839325" y="-4800"/>
            <a:ext cx="0" cy="5153100"/>
          </a:xfrm>
          <a:prstGeom prst="straightConnector1">
            <a:avLst/>
          </a:prstGeom>
          <a:noFill/>
          <a:ln cap="flat" cmpd="sng" w="19050">
            <a:solidFill>
              <a:schemeClr val="lt2"/>
            </a:solidFill>
            <a:prstDash val="solid"/>
            <a:round/>
            <a:headEnd len="sm" w="sm" type="none"/>
            <a:tailEnd len="sm" w="sm" type="none"/>
          </a:ln>
        </p:spPr>
      </p:cxnSp>
      <p:cxnSp>
        <p:nvCxnSpPr>
          <p:cNvPr id="436" name="Google Shape;436;p115"/>
          <p:cNvCxnSpPr/>
          <p:nvPr/>
        </p:nvCxnSpPr>
        <p:spPr>
          <a:xfrm rot="10800000">
            <a:off x="3869225" y="1966625"/>
            <a:ext cx="1970100" cy="0"/>
          </a:xfrm>
          <a:prstGeom prst="straightConnector1">
            <a:avLst/>
          </a:prstGeom>
          <a:noFill/>
          <a:ln cap="flat" cmpd="sng" w="19050">
            <a:solidFill>
              <a:schemeClr val="lt2"/>
            </a:solidFill>
            <a:prstDash val="solid"/>
            <a:round/>
            <a:headEnd len="sm" w="sm" type="none"/>
            <a:tailEnd len="sm" w="sm" type="none"/>
          </a:ln>
        </p:spPr>
      </p:cxnSp>
      <p:cxnSp>
        <p:nvCxnSpPr>
          <p:cNvPr id="437" name="Google Shape;437;p115"/>
          <p:cNvCxnSpPr/>
          <p:nvPr/>
        </p:nvCxnSpPr>
        <p:spPr>
          <a:xfrm rot="10800000">
            <a:off x="5829225" y="2571750"/>
            <a:ext cx="1970100" cy="0"/>
          </a:xfrm>
          <a:prstGeom prst="straightConnector1">
            <a:avLst/>
          </a:prstGeom>
          <a:noFill/>
          <a:ln cap="flat" cmpd="sng" w="19050">
            <a:solidFill>
              <a:schemeClr val="lt2"/>
            </a:solidFill>
            <a:prstDash val="solid"/>
            <a:round/>
            <a:headEnd len="sm" w="sm" type="none"/>
            <a:tailEnd len="sm" w="sm" type="none"/>
          </a:ln>
        </p:spPr>
      </p:cxnSp>
      <p:cxnSp>
        <p:nvCxnSpPr>
          <p:cNvPr id="438" name="Google Shape;438;p115"/>
          <p:cNvCxnSpPr/>
          <p:nvPr/>
        </p:nvCxnSpPr>
        <p:spPr>
          <a:xfrm rot="10800000">
            <a:off x="3869225" y="3430450"/>
            <a:ext cx="1970100" cy="0"/>
          </a:xfrm>
          <a:prstGeom prst="straightConnector1">
            <a:avLst/>
          </a:prstGeom>
          <a:noFill/>
          <a:ln cap="flat" cmpd="sng" w="19050">
            <a:solidFill>
              <a:schemeClr val="lt2"/>
            </a:solidFill>
            <a:prstDash val="solid"/>
            <a:round/>
            <a:headEnd len="sm" w="sm" type="none"/>
            <a:tailEnd len="sm" w="sm" type="none"/>
          </a:ln>
        </p:spPr>
      </p:cxnSp>
      <p:sp>
        <p:nvSpPr>
          <p:cNvPr id="439" name="Google Shape;439;p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40" name="Google Shape;440;p115"/>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p:cSld name="TITLE_2_3_2_2_2_1_2_2_2">
    <p:bg>
      <p:bgPr>
        <a:solidFill>
          <a:srgbClr val="FFFFFF"/>
        </a:solidFill>
      </p:bgPr>
    </p:bg>
    <p:spTree>
      <p:nvGrpSpPr>
        <p:cNvPr id="441" name="Shape 441"/>
        <p:cNvGrpSpPr/>
        <p:nvPr/>
      </p:nvGrpSpPr>
      <p:grpSpPr>
        <a:xfrm>
          <a:off x="0" y="0"/>
          <a:ext cx="0" cy="0"/>
          <a:chOff x="0" y="0"/>
          <a:chExt cx="0" cy="0"/>
        </a:xfrm>
      </p:grpSpPr>
      <p:sp>
        <p:nvSpPr>
          <p:cNvPr id="442" name="Google Shape;442;p116"/>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3" name="Google Shape;443;p116"/>
          <p:cNvCxnSpPr/>
          <p:nvPr/>
        </p:nvCxnSpPr>
        <p:spPr>
          <a:xfrm>
            <a:off x="2026200" y="2075695"/>
            <a:ext cx="7117800" cy="0"/>
          </a:xfrm>
          <a:prstGeom prst="straightConnector1">
            <a:avLst/>
          </a:prstGeom>
          <a:noFill/>
          <a:ln cap="flat" cmpd="sng" w="9525">
            <a:solidFill>
              <a:schemeClr val="accent1"/>
            </a:solidFill>
            <a:prstDash val="solid"/>
            <a:round/>
            <a:headEnd len="sm" w="sm" type="none"/>
            <a:tailEnd len="sm" w="sm" type="none"/>
          </a:ln>
        </p:spPr>
      </p:cxnSp>
      <p:cxnSp>
        <p:nvCxnSpPr>
          <p:cNvPr id="444" name="Google Shape;444;p116"/>
          <p:cNvCxnSpPr/>
          <p:nvPr/>
        </p:nvCxnSpPr>
        <p:spPr>
          <a:xfrm>
            <a:off x="3806075" y="1399075"/>
            <a:ext cx="0" cy="3749400"/>
          </a:xfrm>
          <a:prstGeom prst="straightConnector1">
            <a:avLst/>
          </a:prstGeom>
          <a:noFill/>
          <a:ln cap="flat" cmpd="sng" w="9525">
            <a:solidFill>
              <a:schemeClr val="accent1"/>
            </a:solidFill>
            <a:prstDash val="solid"/>
            <a:round/>
            <a:headEnd len="sm" w="sm" type="none"/>
            <a:tailEnd len="sm" w="sm" type="none"/>
          </a:ln>
        </p:spPr>
      </p:cxnSp>
      <p:cxnSp>
        <p:nvCxnSpPr>
          <p:cNvPr id="445" name="Google Shape;445;p116"/>
          <p:cNvCxnSpPr/>
          <p:nvPr/>
        </p:nvCxnSpPr>
        <p:spPr>
          <a:xfrm>
            <a:off x="5578125" y="1397675"/>
            <a:ext cx="0" cy="3750900"/>
          </a:xfrm>
          <a:prstGeom prst="straightConnector1">
            <a:avLst/>
          </a:prstGeom>
          <a:noFill/>
          <a:ln cap="flat" cmpd="sng" w="9525">
            <a:solidFill>
              <a:schemeClr val="accent1"/>
            </a:solidFill>
            <a:prstDash val="solid"/>
            <a:round/>
            <a:headEnd len="sm" w="sm" type="none"/>
            <a:tailEnd len="sm" w="sm" type="none"/>
          </a:ln>
        </p:spPr>
      </p:cxnSp>
      <p:cxnSp>
        <p:nvCxnSpPr>
          <p:cNvPr id="446" name="Google Shape;446;p116"/>
          <p:cNvCxnSpPr/>
          <p:nvPr/>
        </p:nvCxnSpPr>
        <p:spPr>
          <a:xfrm>
            <a:off x="7405225" y="1400925"/>
            <a:ext cx="0" cy="3747600"/>
          </a:xfrm>
          <a:prstGeom prst="straightConnector1">
            <a:avLst/>
          </a:prstGeom>
          <a:noFill/>
          <a:ln cap="flat" cmpd="sng" w="9525">
            <a:solidFill>
              <a:schemeClr val="accent1"/>
            </a:solidFill>
            <a:prstDash val="solid"/>
            <a:round/>
            <a:headEnd len="sm" w="sm" type="none"/>
            <a:tailEnd len="sm" w="sm" type="none"/>
          </a:ln>
        </p:spPr>
      </p:cxnSp>
      <p:sp>
        <p:nvSpPr>
          <p:cNvPr id="447" name="Google Shape;447;p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p:cSld name="TITLE_2_3_2_2_2_1_2_2_2_1">
    <p:bg>
      <p:bgPr>
        <a:solidFill>
          <a:schemeClr val="accent1"/>
        </a:solidFill>
      </p:bgPr>
    </p:bg>
    <p:spTree>
      <p:nvGrpSpPr>
        <p:cNvPr id="448" name="Shape 448"/>
        <p:cNvGrpSpPr/>
        <p:nvPr/>
      </p:nvGrpSpPr>
      <p:grpSpPr>
        <a:xfrm>
          <a:off x="0" y="0"/>
          <a:ext cx="0" cy="0"/>
          <a:chOff x="0" y="0"/>
          <a:chExt cx="0" cy="0"/>
        </a:xfrm>
      </p:grpSpPr>
      <p:sp>
        <p:nvSpPr>
          <p:cNvPr id="449" name="Google Shape;449;p117"/>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0" name="Google Shape;450;p117"/>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451" name="Google Shape;451;p117"/>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452" name="Google Shape;452;p117"/>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453" name="Google Shape;453;p117"/>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454" name="Google Shape;454;p1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55" name="Google Shape;455;p11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2">
  <p:cSld name="TITLE_2_3_2_2_2_1_2_2_2_1_2">
    <p:bg>
      <p:bgPr>
        <a:solidFill>
          <a:schemeClr val="accent6"/>
        </a:solidFill>
      </p:bgPr>
    </p:bg>
    <p:spTree>
      <p:nvGrpSpPr>
        <p:cNvPr id="456" name="Shape 456"/>
        <p:cNvGrpSpPr/>
        <p:nvPr/>
      </p:nvGrpSpPr>
      <p:grpSpPr>
        <a:xfrm>
          <a:off x="0" y="0"/>
          <a:ext cx="0" cy="0"/>
          <a:chOff x="0" y="0"/>
          <a:chExt cx="0" cy="0"/>
        </a:xfrm>
      </p:grpSpPr>
      <p:sp>
        <p:nvSpPr>
          <p:cNvPr id="457" name="Google Shape;457;p118"/>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8" name="Google Shape;458;p118"/>
          <p:cNvCxnSpPr/>
          <p:nvPr/>
        </p:nvCxnSpPr>
        <p:spPr>
          <a:xfrm>
            <a:off x="2026200" y="2075695"/>
            <a:ext cx="7117800" cy="0"/>
          </a:xfrm>
          <a:prstGeom prst="straightConnector1">
            <a:avLst/>
          </a:prstGeom>
          <a:noFill/>
          <a:ln cap="flat" cmpd="sng" w="9525">
            <a:solidFill>
              <a:schemeClr val="lt2"/>
            </a:solidFill>
            <a:prstDash val="solid"/>
            <a:round/>
            <a:headEnd len="sm" w="sm" type="none"/>
            <a:tailEnd len="sm" w="sm" type="none"/>
          </a:ln>
        </p:spPr>
      </p:cxnSp>
      <p:cxnSp>
        <p:nvCxnSpPr>
          <p:cNvPr id="459" name="Google Shape;459;p118"/>
          <p:cNvCxnSpPr/>
          <p:nvPr/>
        </p:nvCxnSpPr>
        <p:spPr>
          <a:xfrm>
            <a:off x="3806075" y="1399075"/>
            <a:ext cx="0" cy="3749400"/>
          </a:xfrm>
          <a:prstGeom prst="straightConnector1">
            <a:avLst/>
          </a:prstGeom>
          <a:noFill/>
          <a:ln cap="flat" cmpd="sng" w="9525">
            <a:solidFill>
              <a:schemeClr val="lt2"/>
            </a:solidFill>
            <a:prstDash val="solid"/>
            <a:round/>
            <a:headEnd len="sm" w="sm" type="none"/>
            <a:tailEnd len="sm" w="sm" type="none"/>
          </a:ln>
        </p:spPr>
      </p:cxnSp>
      <p:cxnSp>
        <p:nvCxnSpPr>
          <p:cNvPr id="460" name="Google Shape;460;p118"/>
          <p:cNvCxnSpPr/>
          <p:nvPr/>
        </p:nvCxnSpPr>
        <p:spPr>
          <a:xfrm>
            <a:off x="5578125" y="1397675"/>
            <a:ext cx="0" cy="3750900"/>
          </a:xfrm>
          <a:prstGeom prst="straightConnector1">
            <a:avLst/>
          </a:prstGeom>
          <a:noFill/>
          <a:ln cap="flat" cmpd="sng" w="9525">
            <a:solidFill>
              <a:schemeClr val="lt2"/>
            </a:solidFill>
            <a:prstDash val="solid"/>
            <a:round/>
            <a:headEnd len="sm" w="sm" type="none"/>
            <a:tailEnd len="sm" w="sm" type="none"/>
          </a:ln>
        </p:spPr>
      </p:cxnSp>
      <p:cxnSp>
        <p:nvCxnSpPr>
          <p:cNvPr id="461" name="Google Shape;461;p118"/>
          <p:cNvCxnSpPr/>
          <p:nvPr/>
        </p:nvCxnSpPr>
        <p:spPr>
          <a:xfrm>
            <a:off x="7405225" y="1400925"/>
            <a:ext cx="0" cy="3747600"/>
          </a:xfrm>
          <a:prstGeom prst="straightConnector1">
            <a:avLst/>
          </a:prstGeom>
          <a:noFill/>
          <a:ln cap="flat" cmpd="sng" w="9525">
            <a:solidFill>
              <a:schemeClr val="lt2"/>
            </a:solidFill>
            <a:prstDash val="solid"/>
            <a:round/>
            <a:headEnd len="sm" w="sm" type="none"/>
            <a:tailEnd len="sm" w="sm" type="none"/>
          </a:ln>
        </p:spPr>
      </p:cxnSp>
      <p:sp>
        <p:nvSpPr>
          <p:cNvPr id="462" name="Google Shape;462;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63" name="Google Shape;463;p118"/>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3 1">
  <p:cSld name="TITLE_2_3_3_1">
    <p:bg>
      <p:bgPr>
        <a:solidFill>
          <a:schemeClr val="accent1"/>
        </a:solidFill>
      </p:bgPr>
    </p:bg>
    <p:spTree>
      <p:nvGrpSpPr>
        <p:cNvPr id="49" name="Shape 49"/>
        <p:cNvGrpSpPr/>
        <p:nvPr/>
      </p:nvGrpSpPr>
      <p:grpSpPr>
        <a:xfrm>
          <a:off x="0" y="0"/>
          <a:ext cx="0" cy="0"/>
          <a:chOff x="0" y="0"/>
          <a:chExt cx="0" cy="0"/>
        </a:xfrm>
      </p:grpSpPr>
      <p:sp>
        <p:nvSpPr>
          <p:cNvPr id="50" name="Google Shape;50;p37"/>
          <p:cNvSpPr txBox="1"/>
          <p:nvPr>
            <p:ph idx="1" type="subTitle"/>
          </p:nvPr>
        </p:nvSpPr>
        <p:spPr>
          <a:xfrm>
            <a:off x="744725" y="524525"/>
            <a:ext cx="3445800" cy="98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000"/>
              <a:buNone/>
              <a:defRPr sz="2000">
                <a:solidFill>
                  <a:schemeClr val="accent3"/>
                </a:solidFill>
              </a:defRPr>
            </a:lvl1pPr>
            <a:lvl2pPr lvl="1" algn="ctr">
              <a:lnSpc>
                <a:spcPct val="100000"/>
              </a:lnSpc>
              <a:spcBef>
                <a:spcPts val="0"/>
              </a:spcBef>
              <a:spcAft>
                <a:spcPts val="0"/>
              </a:spcAft>
              <a:buSzPts val="3000"/>
              <a:buFont typeface="Saira"/>
              <a:buNone/>
              <a:defRPr b="1" sz="3000">
                <a:latin typeface="Saira"/>
                <a:ea typeface="Saira"/>
                <a:cs typeface="Saira"/>
                <a:sym typeface="Saira"/>
              </a:defRPr>
            </a:lvl2pPr>
            <a:lvl3pPr lvl="2" algn="ctr">
              <a:lnSpc>
                <a:spcPct val="100000"/>
              </a:lnSpc>
              <a:spcBef>
                <a:spcPts val="0"/>
              </a:spcBef>
              <a:spcAft>
                <a:spcPts val="0"/>
              </a:spcAft>
              <a:buSzPts val="3000"/>
              <a:buFont typeface="Saira"/>
              <a:buNone/>
              <a:defRPr b="1" sz="3000">
                <a:latin typeface="Saira"/>
                <a:ea typeface="Saira"/>
                <a:cs typeface="Saira"/>
                <a:sym typeface="Saira"/>
              </a:defRPr>
            </a:lvl3pPr>
            <a:lvl4pPr lvl="3" algn="ctr">
              <a:lnSpc>
                <a:spcPct val="100000"/>
              </a:lnSpc>
              <a:spcBef>
                <a:spcPts val="0"/>
              </a:spcBef>
              <a:spcAft>
                <a:spcPts val="0"/>
              </a:spcAft>
              <a:buSzPts val="3000"/>
              <a:buNone/>
              <a:defRPr b="1" sz="3000"/>
            </a:lvl4pPr>
            <a:lvl5pPr lvl="4" algn="ctr">
              <a:lnSpc>
                <a:spcPct val="100000"/>
              </a:lnSpc>
              <a:spcBef>
                <a:spcPts val="0"/>
              </a:spcBef>
              <a:spcAft>
                <a:spcPts val="0"/>
              </a:spcAft>
              <a:buSzPts val="3000"/>
              <a:buNone/>
              <a:defRPr b="1" sz="3000"/>
            </a:lvl5pPr>
            <a:lvl6pPr lvl="5" algn="ctr">
              <a:lnSpc>
                <a:spcPct val="100000"/>
              </a:lnSpc>
              <a:spcBef>
                <a:spcPts val="0"/>
              </a:spcBef>
              <a:spcAft>
                <a:spcPts val="0"/>
              </a:spcAft>
              <a:buSzPts val="3000"/>
              <a:buNone/>
              <a:defRPr b="1" sz="3000"/>
            </a:lvl6pPr>
            <a:lvl7pPr lvl="6" algn="ctr">
              <a:lnSpc>
                <a:spcPct val="100000"/>
              </a:lnSpc>
              <a:spcBef>
                <a:spcPts val="0"/>
              </a:spcBef>
              <a:spcAft>
                <a:spcPts val="0"/>
              </a:spcAft>
              <a:buSzPts val="3000"/>
              <a:buNone/>
              <a:defRPr b="1" sz="3000"/>
            </a:lvl7pPr>
            <a:lvl8pPr lvl="7" algn="ctr">
              <a:lnSpc>
                <a:spcPct val="100000"/>
              </a:lnSpc>
              <a:spcBef>
                <a:spcPts val="0"/>
              </a:spcBef>
              <a:spcAft>
                <a:spcPts val="0"/>
              </a:spcAft>
              <a:buSzPts val="3000"/>
              <a:buNone/>
              <a:defRPr b="1" sz="3000"/>
            </a:lvl8pPr>
            <a:lvl9pPr lvl="8" algn="ctr">
              <a:lnSpc>
                <a:spcPct val="100000"/>
              </a:lnSpc>
              <a:spcBef>
                <a:spcPts val="0"/>
              </a:spcBef>
              <a:spcAft>
                <a:spcPts val="0"/>
              </a:spcAft>
              <a:buSzPts val="3000"/>
              <a:buNone/>
              <a:defRPr b="1" sz="3000"/>
            </a:lvl9pPr>
          </a:lstStyle>
          <a:p/>
        </p:txBody>
      </p:sp>
      <p:sp>
        <p:nvSpPr>
          <p:cNvPr id="51" name="Google Shape;51;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2" name="Google Shape;52;p37"/>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1 1">
  <p:cSld name="TITLE_2_3_2_2_2_1_2_2_2_1_1">
    <p:bg>
      <p:bgPr>
        <a:solidFill>
          <a:schemeClr val="dk2"/>
        </a:solidFill>
      </p:bgPr>
    </p:bg>
    <p:spTree>
      <p:nvGrpSpPr>
        <p:cNvPr id="464" name="Shape 464"/>
        <p:cNvGrpSpPr/>
        <p:nvPr/>
      </p:nvGrpSpPr>
      <p:grpSpPr>
        <a:xfrm>
          <a:off x="0" y="0"/>
          <a:ext cx="0" cy="0"/>
          <a:chOff x="0" y="0"/>
          <a:chExt cx="0" cy="0"/>
        </a:xfrm>
      </p:grpSpPr>
      <p:sp>
        <p:nvSpPr>
          <p:cNvPr id="465" name="Google Shape;465;p119"/>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6" name="Google Shape;466;p119"/>
          <p:cNvCxnSpPr/>
          <p:nvPr/>
        </p:nvCxnSpPr>
        <p:spPr>
          <a:xfrm>
            <a:off x="2026200" y="2075695"/>
            <a:ext cx="7117800" cy="0"/>
          </a:xfrm>
          <a:prstGeom prst="straightConnector1">
            <a:avLst/>
          </a:prstGeom>
          <a:noFill/>
          <a:ln cap="flat" cmpd="sng" w="9525">
            <a:solidFill>
              <a:schemeClr val="accent3"/>
            </a:solidFill>
            <a:prstDash val="solid"/>
            <a:round/>
            <a:headEnd len="sm" w="sm" type="none"/>
            <a:tailEnd len="sm" w="sm" type="none"/>
          </a:ln>
        </p:spPr>
      </p:cxnSp>
      <p:cxnSp>
        <p:nvCxnSpPr>
          <p:cNvPr id="467" name="Google Shape;467;p119"/>
          <p:cNvCxnSpPr/>
          <p:nvPr/>
        </p:nvCxnSpPr>
        <p:spPr>
          <a:xfrm>
            <a:off x="3806075" y="1399075"/>
            <a:ext cx="0" cy="3749400"/>
          </a:xfrm>
          <a:prstGeom prst="straightConnector1">
            <a:avLst/>
          </a:prstGeom>
          <a:noFill/>
          <a:ln cap="flat" cmpd="sng" w="9525">
            <a:solidFill>
              <a:schemeClr val="accent3"/>
            </a:solidFill>
            <a:prstDash val="solid"/>
            <a:round/>
            <a:headEnd len="sm" w="sm" type="none"/>
            <a:tailEnd len="sm" w="sm" type="none"/>
          </a:ln>
        </p:spPr>
      </p:cxnSp>
      <p:cxnSp>
        <p:nvCxnSpPr>
          <p:cNvPr id="468" name="Google Shape;468;p119"/>
          <p:cNvCxnSpPr/>
          <p:nvPr/>
        </p:nvCxnSpPr>
        <p:spPr>
          <a:xfrm>
            <a:off x="5578125" y="1397675"/>
            <a:ext cx="0" cy="3750900"/>
          </a:xfrm>
          <a:prstGeom prst="straightConnector1">
            <a:avLst/>
          </a:prstGeom>
          <a:noFill/>
          <a:ln cap="flat" cmpd="sng" w="9525">
            <a:solidFill>
              <a:schemeClr val="accent3"/>
            </a:solidFill>
            <a:prstDash val="solid"/>
            <a:round/>
            <a:headEnd len="sm" w="sm" type="none"/>
            <a:tailEnd len="sm" w="sm" type="none"/>
          </a:ln>
        </p:spPr>
      </p:cxnSp>
      <p:cxnSp>
        <p:nvCxnSpPr>
          <p:cNvPr id="469" name="Google Shape;469;p119"/>
          <p:cNvCxnSpPr/>
          <p:nvPr/>
        </p:nvCxnSpPr>
        <p:spPr>
          <a:xfrm>
            <a:off x="7405225" y="1400925"/>
            <a:ext cx="0" cy="3747600"/>
          </a:xfrm>
          <a:prstGeom prst="straightConnector1">
            <a:avLst/>
          </a:prstGeom>
          <a:noFill/>
          <a:ln cap="flat" cmpd="sng" w="9525">
            <a:solidFill>
              <a:schemeClr val="accent3"/>
            </a:solidFill>
            <a:prstDash val="solid"/>
            <a:round/>
            <a:headEnd len="sm" w="sm" type="none"/>
            <a:tailEnd len="sm" w="sm" type="none"/>
          </a:ln>
        </p:spPr>
      </p:cxnSp>
      <p:sp>
        <p:nvSpPr>
          <p:cNvPr id="470" name="Google Shape;470;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71" name="Google Shape;471;p119"/>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p:cSld name="TITLE_2_3_2_2_2_1_2_2_2_2">
    <p:bg>
      <p:bgPr>
        <a:solidFill>
          <a:srgbClr val="FFFFFF"/>
        </a:solidFill>
      </p:bgPr>
    </p:bg>
    <p:spTree>
      <p:nvGrpSpPr>
        <p:cNvPr id="472" name="Shape 472"/>
        <p:cNvGrpSpPr/>
        <p:nvPr/>
      </p:nvGrpSpPr>
      <p:grpSpPr>
        <a:xfrm>
          <a:off x="0" y="0"/>
          <a:ext cx="0" cy="0"/>
          <a:chOff x="0" y="0"/>
          <a:chExt cx="0" cy="0"/>
        </a:xfrm>
      </p:grpSpPr>
      <p:sp>
        <p:nvSpPr>
          <p:cNvPr id="473" name="Google Shape;473;p120"/>
          <p:cNvSpPr/>
          <p:nvPr/>
        </p:nvSpPr>
        <p:spPr>
          <a:xfrm>
            <a:off x="0" y="0"/>
            <a:ext cx="9144000" cy="139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p:cSld name="TITLE_2_3_2_2_2_1_2_2_2_2_1">
    <p:bg>
      <p:bgPr>
        <a:solidFill>
          <a:schemeClr val="accent1"/>
        </a:solidFill>
      </p:bgPr>
    </p:bg>
    <p:spTree>
      <p:nvGrpSpPr>
        <p:cNvPr id="475" name="Shape 475"/>
        <p:cNvGrpSpPr/>
        <p:nvPr/>
      </p:nvGrpSpPr>
      <p:grpSpPr>
        <a:xfrm>
          <a:off x="0" y="0"/>
          <a:ext cx="0" cy="0"/>
          <a:chOff x="0" y="0"/>
          <a:chExt cx="0" cy="0"/>
        </a:xfrm>
      </p:grpSpPr>
      <p:sp>
        <p:nvSpPr>
          <p:cNvPr id="476" name="Google Shape;476;p121"/>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78" name="Google Shape;478;p121"/>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2">
  <p:cSld name="TITLE_2_3_2_2_2_1_2_2_2_2_1_2">
    <p:bg>
      <p:bgPr>
        <a:solidFill>
          <a:schemeClr val="accent6"/>
        </a:solidFill>
      </p:bgPr>
    </p:bg>
    <p:spTree>
      <p:nvGrpSpPr>
        <p:cNvPr id="479" name="Shape 479"/>
        <p:cNvGrpSpPr/>
        <p:nvPr/>
      </p:nvGrpSpPr>
      <p:grpSpPr>
        <a:xfrm>
          <a:off x="0" y="0"/>
          <a:ext cx="0" cy="0"/>
          <a:chOff x="0" y="0"/>
          <a:chExt cx="0" cy="0"/>
        </a:xfrm>
      </p:grpSpPr>
      <p:sp>
        <p:nvSpPr>
          <p:cNvPr id="480" name="Google Shape;480;p122"/>
          <p:cNvSpPr/>
          <p:nvPr/>
        </p:nvSpPr>
        <p:spPr>
          <a:xfrm>
            <a:off x="0" y="0"/>
            <a:ext cx="9144000" cy="139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2" name="Google Shape;482;p122"/>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1 1">
  <p:cSld name="TITLE_2_3_2_2_2_1_2_2_2_2_1_1">
    <p:bg>
      <p:bgPr>
        <a:solidFill>
          <a:schemeClr val="dk2"/>
        </a:solidFill>
      </p:bgPr>
    </p:bg>
    <p:spTree>
      <p:nvGrpSpPr>
        <p:cNvPr id="483" name="Shape 483"/>
        <p:cNvGrpSpPr/>
        <p:nvPr/>
      </p:nvGrpSpPr>
      <p:grpSpPr>
        <a:xfrm>
          <a:off x="0" y="0"/>
          <a:ext cx="0" cy="0"/>
          <a:chOff x="0" y="0"/>
          <a:chExt cx="0" cy="0"/>
        </a:xfrm>
      </p:grpSpPr>
      <p:sp>
        <p:nvSpPr>
          <p:cNvPr id="484" name="Google Shape;484;p123"/>
          <p:cNvSpPr/>
          <p:nvPr/>
        </p:nvSpPr>
        <p:spPr>
          <a:xfrm>
            <a:off x="0" y="0"/>
            <a:ext cx="9144000" cy="139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486" name="Google Shape;486;p12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p:cSld name="TITLE_2_3_2_2_2_1_2_2_2_2_2">
    <p:bg>
      <p:bgPr>
        <a:blipFill>
          <a:blip r:embed="rId2">
            <a:alphaModFix/>
          </a:blip>
          <a:stretch>
            <a:fillRect/>
          </a:stretch>
        </a:blipFill>
      </p:bgPr>
    </p:bg>
    <p:spTree>
      <p:nvGrpSpPr>
        <p:cNvPr id="487" name="Shape 487"/>
        <p:cNvGrpSpPr/>
        <p:nvPr/>
      </p:nvGrpSpPr>
      <p:grpSpPr>
        <a:xfrm>
          <a:off x="0" y="0"/>
          <a:ext cx="0" cy="0"/>
          <a:chOff x="0" y="0"/>
          <a:chExt cx="0" cy="0"/>
        </a:xfrm>
      </p:grpSpPr>
      <p:grpSp>
        <p:nvGrpSpPr>
          <p:cNvPr id="488" name="Google Shape;488;p124"/>
          <p:cNvGrpSpPr/>
          <p:nvPr/>
        </p:nvGrpSpPr>
        <p:grpSpPr>
          <a:xfrm>
            <a:off x="5478013" y="1350232"/>
            <a:ext cx="2484978" cy="2464336"/>
            <a:chOff x="5478013" y="1350232"/>
            <a:chExt cx="2484978" cy="2464336"/>
          </a:xfrm>
        </p:grpSpPr>
        <p:sp>
          <p:nvSpPr>
            <p:cNvPr id="489" name="Google Shape;489;p124"/>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Q</a:t>
              </a:r>
              <a:endParaRPr b="0" i="0" sz="9000" u="none" cap="none" strike="noStrike">
                <a:solidFill>
                  <a:schemeClr val="dk2"/>
                </a:solidFill>
                <a:latin typeface="Saira Black"/>
                <a:ea typeface="Saira Black"/>
                <a:cs typeface="Saira Black"/>
                <a:sym typeface="Saira Black"/>
              </a:endParaRPr>
            </a:p>
          </p:txBody>
        </p:sp>
        <p:sp>
          <p:nvSpPr>
            <p:cNvPr id="490" name="Google Shape;490;p124"/>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dk2"/>
                  </a:solidFill>
                  <a:latin typeface="Saira Black"/>
                  <a:ea typeface="Saira Black"/>
                  <a:cs typeface="Saira Black"/>
                  <a:sym typeface="Saira Black"/>
                </a:rPr>
                <a:t>&amp;</a:t>
              </a:r>
              <a:endParaRPr b="0" i="0" sz="4700" u="none" cap="none" strike="noStrike">
                <a:solidFill>
                  <a:schemeClr val="dk2"/>
                </a:solidFill>
                <a:latin typeface="Saira Black"/>
                <a:ea typeface="Saira Black"/>
                <a:cs typeface="Saira Black"/>
                <a:sym typeface="Saira Black"/>
              </a:endParaRPr>
            </a:p>
          </p:txBody>
        </p:sp>
        <p:sp>
          <p:nvSpPr>
            <p:cNvPr id="491" name="Google Shape;491;p124"/>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dk2"/>
                  </a:solidFill>
                  <a:latin typeface="Saira Black"/>
                  <a:ea typeface="Saira Black"/>
                  <a:cs typeface="Saira Black"/>
                  <a:sym typeface="Saira Black"/>
                </a:rPr>
                <a:t>A</a:t>
              </a:r>
              <a:endParaRPr b="0" i="0" sz="9000" u="none" cap="none" strike="noStrike">
                <a:solidFill>
                  <a:schemeClr val="dk2"/>
                </a:solidFill>
                <a:latin typeface="Saira Black"/>
                <a:ea typeface="Saira Black"/>
                <a:cs typeface="Saira Black"/>
                <a:sym typeface="Saira Black"/>
              </a:endParaRPr>
            </a:p>
          </p:txBody>
        </p:sp>
      </p:grpSp>
      <p:sp>
        <p:nvSpPr>
          <p:cNvPr id="492" name="Google Shape;492;p124"/>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Shy to ask questions? </a:t>
            </a:r>
            <a:endParaRPr b="1" i="0" sz="1500" u="none" cap="none" strike="noStrike">
              <a:solidFill>
                <a:schemeClr val="dk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dk2"/>
                </a:solidFill>
                <a:latin typeface="Saira"/>
                <a:ea typeface="Saira"/>
                <a:cs typeface="Saira"/>
                <a:sym typeface="Saira"/>
              </a:rPr>
              <a:t>Visit the link below:</a:t>
            </a:r>
            <a:endParaRPr b="1" i="0" sz="1500" u="none" cap="none" strike="noStrike">
              <a:solidFill>
                <a:schemeClr val="dk2"/>
              </a:solidFill>
              <a:latin typeface="Saira"/>
              <a:ea typeface="Saira"/>
              <a:cs typeface="Saira"/>
              <a:sym typeface="Saira"/>
            </a:endParaRPr>
          </a:p>
        </p:txBody>
      </p:sp>
      <p:sp>
        <p:nvSpPr>
          <p:cNvPr id="493" name="Google Shape;493;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2">
  <p:cSld name="TITLE_2_3_2_2_2_1_2_2_2_2_2_1_2">
    <p:bg>
      <p:bgPr>
        <a:blipFill>
          <a:blip r:embed="rId2">
            <a:alphaModFix/>
          </a:blip>
          <a:stretch>
            <a:fillRect/>
          </a:stretch>
        </a:blipFill>
      </p:bgPr>
    </p:bg>
    <p:spTree>
      <p:nvGrpSpPr>
        <p:cNvPr id="494" name="Shape 494"/>
        <p:cNvGrpSpPr/>
        <p:nvPr/>
      </p:nvGrpSpPr>
      <p:grpSpPr>
        <a:xfrm>
          <a:off x="0" y="0"/>
          <a:ext cx="0" cy="0"/>
          <a:chOff x="0" y="0"/>
          <a:chExt cx="0" cy="0"/>
        </a:xfrm>
      </p:grpSpPr>
      <p:grpSp>
        <p:nvGrpSpPr>
          <p:cNvPr id="495" name="Google Shape;495;p125"/>
          <p:cNvGrpSpPr/>
          <p:nvPr/>
        </p:nvGrpSpPr>
        <p:grpSpPr>
          <a:xfrm>
            <a:off x="5478013" y="1350232"/>
            <a:ext cx="2484978" cy="2464336"/>
            <a:chOff x="5478013" y="1350232"/>
            <a:chExt cx="2484978" cy="2464336"/>
          </a:xfrm>
        </p:grpSpPr>
        <p:sp>
          <p:nvSpPr>
            <p:cNvPr id="496" name="Google Shape;496;p125"/>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Q</a:t>
              </a:r>
              <a:endParaRPr b="0" i="0" sz="9000" u="none" cap="none" strike="noStrike">
                <a:solidFill>
                  <a:schemeClr val="accent3"/>
                </a:solidFill>
                <a:latin typeface="Saira Black"/>
                <a:ea typeface="Saira Black"/>
                <a:cs typeface="Saira Black"/>
                <a:sym typeface="Saira Black"/>
              </a:endParaRPr>
            </a:p>
          </p:txBody>
        </p:sp>
        <p:sp>
          <p:nvSpPr>
            <p:cNvPr id="497" name="Google Shape;497;p125"/>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accent3"/>
                  </a:solidFill>
                  <a:latin typeface="Saira Black"/>
                  <a:ea typeface="Saira Black"/>
                  <a:cs typeface="Saira Black"/>
                  <a:sym typeface="Saira Black"/>
                </a:rPr>
                <a:t>&amp;</a:t>
              </a:r>
              <a:endParaRPr b="0" i="0" sz="4700" u="none" cap="none" strike="noStrike">
                <a:solidFill>
                  <a:schemeClr val="accent3"/>
                </a:solidFill>
                <a:latin typeface="Saira Black"/>
                <a:ea typeface="Saira Black"/>
                <a:cs typeface="Saira Black"/>
                <a:sym typeface="Saira Black"/>
              </a:endParaRPr>
            </a:p>
          </p:txBody>
        </p:sp>
        <p:sp>
          <p:nvSpPr>
            <p:cNvPr id="498" name="Google Shape;498;p125"/>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accent3"/>
                  </a:solidFill>
                  <a:latin typeface="Saira Black"/>
                  <a:ea typeface="Saira Black"/>
                  <a:cs typeface="Saira Black"/>
                  <a:sym typeface="Saira Black"/>
                </a:rPr>
                <a:t>A</a:t>
              </a:r>
              <a:endParaRPr b="0" i="0" sz="9000" u="none" cap="none" strike="noStrike">
                <a:solidFill>
                  <a:schemeClr val="accent3"/>
                </a:solidFill>
                <a:latin typeface="Saira Black"/>
                <a:ea typeface="Saira Black"/>
                <a:cs typeface="Saira Black"/>
                <a:sym typeface="Saira Black"/>
              </a:endParaRPr>
            </a:p>
          </p:txBody>
        </p:sp>
      </p:grpSp>
      <p:sp>
        <p:nvSpPr>
          <p:cNvPr id="499" name="Google Shape;499;p125"/>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Shy to ask questions? </a:t>
            </a:r>
            <a:endParaRPr b="1" i="0" sz="1500" u="none" cap="none" strike="noStrike">
              <a:solidFill>
                <a:schemeClr val="accent3"/>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3"/>
                </a:solidFill>
                <a:latin typeface="Saira"/>
                <a:ea typeface="Saira"/>
                <a:cs typeface="Saira"/>
                <a:sym typeface="Saira"/>
              </a:rPr>
              <a:t>Visit the link below:</a:t>
            </a:r>
            <a:endParaRPr b="1" i="0" sz="1500" u="none" cap="none" strike="noStrike">
              <a:solidFill>
                <a:schemeClr val="accent3"/>
              </a:solidFill>
              <a:latin typeface="Saira"/>
              <a:ea typeface="Saira"/>
              <a:cs typeface="Saira"/>
              <a:sym typeface="Saira"/>
            </a:endParaRPr>
          </a:p>
        </p:txBody>
      </p:sp>
      <p:sp>
        <p:nvSpPr>
          <p:cNvPr id="500" name="Google Shape;500;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1 1">
  <p:cSld name="TITLE_2_3_2_2_2_1_2_2_2_2_2_1_1">
    <p:bg>
      <p:bgPr>
        <a:blipFill>
          <a:blip r:embed="rId2">
            <a:alphaModFix/>
          </a:blip>
          <a:stretch>
            <a:fillRect/>
          </a:stretch>
        </a:blipFill>
      </p:bgPr>
    </p:bg>
    <p:spTree>
      <p:nvGrpSpPr>
        <p:cNvPr id="501" name="Shape 501"/>
        <p:cNvGrpSpPr/>
        <p:nvPr/>
      </p:nvGrpSpPr>
      <p:grpSpPr>
        <a:xfrm>
          <a:off x="0" y="0"/>
          <a:ext cx="0" cy="0"/>
          <a:chOff x="0" y="0"/>
          <a:chExt cx="0" cy="0"/>
        </a:xfrm>
      </p:grpSpPr>
      <p:grpSp>
        <p:nvGrpSpPr>
          <p:cNvPr id="502" name="Google Shape;502;p126"/>
          <p:cNvGrpSpPr/>
          <p:nvPr/>
        </p:nvGrpSpPr>
        <p:grpSpPr>
          <a:xfrm>
            <a:off x="5478013" y="1350232"/>
            <a:ext cx="2484978" cy="2464336"/>
            <a:chOff x="5478013" y="1350232"/>
            <a:chExt cx="2484978" cy="2464336"/>
          </a:xfrm>
        </p:grpSpPr>
        <p:sp>
          <p:nvSpPr>
            <p:cNvPr id="503" name="Google Shape;503;p126"/>
            <p:cNvSpPr txBox="1"/>
            <p:nvPr/>
          </p:nvSpPr>
          <p:spPr>
            <a:xfrm>
              <a:off x="5478013" y="1350232"/>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Q</a:t>
              </a:r>
              <a:endParaRPr b="0" i="0" sz="9000" u="none" cap="none" strike="noStrike">
                <a:solidFill>
                  <a:schemeClr val="lt2"/>
                </a:solidFill>
                <a:latin typeface="Saira Black"/>
                <a:ea typeface="Saira Black"/>
                <a:cs typeface="Saira Black"/>
                <a:sym typeface="Saira Black"/>
              </a:endParaRPr>
            </a:p>
          </p:txBody>
        </p:sp>
        <p:sp>
          <p:nvSpPr>
            <p:cNvPr id="504" name="Google Shape;504;p126"/>
            <p:cNvSpPr txBox="1"/>
            <p:nvPr/>
          </p:nvSpPr>
          <p:spPr>
            <a:xfrm>
              <a:off x="6433750" y="2286000"/>
              <a:ext cx="831300" cy="57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GB" sz="4700" u="none" cap="none" strike="noStrike">
                  <a:solidFill>
                    <a:schemeClr val="lt2"/>
                  </a:solidFill>
                  <a:latin typeface="Saira Black"/>
                  <a:ea typeface="Saira Black"/>
                  <a:cs typeface="Saira Black"/>
                  <a:sym typeface="Saira Black"/>
                </a:rPr>
                <a:t>&amp;</a:t>
              </a:r>
              <a:endParaRPr b="0" i="0" sz="4700" u="none" cap="none" strike="noStrike">
                <a:solidFill>
                  <a:schemeClr val="lt2"/>
                </a:solidFill>
                <a:latin typeface="Saira Black"/>
                <a:ea typeface="Saira Black"/>
                <a:cs typeface="Saira Black"/>
                <a:sym typeface="Saira Black"/>
              </a:endParaRPr>
            </a:p>
          </p:txBody>
        </p:sp>
        <p:sp>
          <p:nvSpPr>
            <p:cNvPr id="505" name="Google Shape;505;p126"/>
            <p:cNvSpPr txBox="1"/>
            <p:nvPr/>
          </p:nvSpPr>
          <p:spPr>
            <a:xfrm>
              <a:off x="6894691" y="2398568"/>
              <a:ext cx="1068300" cy="141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0"/>
                <a:buFont typeface="Arial"/>
                <a:buNone/>
              </a:pPr>
              <a:r>
                <a:rPr b="0" i="0" lang="en-GB" sz="9000" u="none" cap="none" strike="noStrike">
                  <a:solidFill>
                    <a:schemeClr val="lt2"/>
                  </a:solidFill>
                  <a:latin typeface="Saira Black"/>
                  <a:ea typeface="Saira Black"/>
                  <a:cs typeface="Saira Black"/>
                  <a:sym typeface="Saira Black"/>
                </a:rPr>
                <a:t>A</a:t>
              </a:r>
              <a:endParaRPr b="0" i="0" sz="9000" u="none" cap="none" strike="noStrike">
                <a:solidFill>
                  <a:schemeClr val="lt2"/>
                </a:solidFill>
                <a:latin typeface="Saira Black"/>
                <a:ea typeface="Saira Black"/>
                <a:cs typeface="Saira Black"/>
                <a:sym typeface="Saira Black"/>
              </a:endParaRPr>
            </a:p>
          </p:txBody>
        </p:sp>
      </p:grpSp>
      <p:sp>
        <p:nvSpPr>
          <p:cNvPr id="506" name="Google Shape;506;p126"/>
          <p:cNvSpPr txBox="1"/>
          <p:nvPr/>
        </p:nvSpPr>
        <p:spPr>
          <a:xfrm>
            <a:off x="721480" y="224850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Shy to ask questions? </a:t>
            </a:r>
            <a:endParaRPr b="1" i="0" sz="15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Visit the link below:</a:t>
            </a:r>
            <a:endParaRPr b="1" i="0" sz="1500" u="none" cap="none" strike="noStrike">
              <a:solidFill>
                <a:schemeClr val="lt2"/>
              </a:solidFill>
              <a:latin typeface="Saira"/>
              <a:ea typeface="Saira"/>
              <a:cs typeface="Saira"/>
              <a:sym typeface="Saira"/>
            </a:endParaRPr>
          </a:p>
        </p:txBody>
      </p:sp>
      <p:sp>
        <p:nvSpPr>
          <p:cNvPr id="507" name="Google Shape;507;p1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p:cSld name="TITLE_2_3_2_2_2_1_2_2_2_2_2_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127"/>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Be right back....</a:t>
            </a:r>
            <a:endParaRPr b="1" i="0" sz="3000" u="none" cap="none" strike="noStrike">
              <a:solidFill>
                <a:schemeClr val="dk2"/>
              </a:solidFill>
              <a:latin typeface="Saira"/>
              <a:ea typeface="Saira"/>
              <a:cs typeface="Saira"/>
              <a:sym typeface="Saira"/>
            </a:endParaRPr>
          </a:p>
        </p:txBody>
      </p:sp>
      <p:sp>
        <p:nvSpPr>
          <p:cNvPr id="510" name="Google Shape;510;p127"/>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p:cSld name="TITLE_2_3_2_2_2_1_2_2_2_2_2_2_1">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28"/>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514" name="Google Shape;514;p128"/>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p:cSld name="TITLE_2_3_2">
    <p:bg>
      <p:bgPr>
        <a:solidFill>
          <a:srgbClr val="FFFFFF"/>
        </a:solidFill>
      </p:bgPr>
    </p:bg>
    <p:spTree>
      <p:nvGrpSpPr>
        <p:cNvPr id="53" name="Shape 53"/>
        <p:cNvGrpSpPr/>
        <p:nvPr/>
      </p:nvGrpSpPr>
      <p:grpSpPr>
        <a:xfrm>
          <a:off x="0" y="0"/>
          <a:ext cx="0" cy="0"/>
          <a:chOff x="0" y="0"/>
          <a:chExt cx="0" cy="0"/>
        </a:xfrm>
      </p:grpSpPr>
      <p:cxnSp>
        <p:nvCxnSpPr>
          <p:cNvPr id="54" name="Google Shape;54;p40"/>
          <p:cNvCxnSpPr/>
          <p:nvPr/>
        </p:nvCxnSpPr>
        <p:spPr>
          <a:xfrm rot="10800000">
            <a:off x="3147425" y="376950"/>
            <a:ext cx="0" cy="4514700"/>
          </a:xfrm>
          <a:prstGeom prst="straightConnector1">
            <a:avLst/>
          </a:prstGeom>
          <a:noFill/>
          <a:ln cap="flat" cmpd="sng" w="19050">
            <a:solidFill>
              <a:schemeClr val="accent1"/>
            </a:solidFill>
            <a:prstDash val="solid"/>
            <a:round/>
            <a:headEnd len="sm" w="sm" type="none"/>
            <a:tailEnd len="sm" w="sm" type="none"/>
          </a:ln>
        </p:spPr>
      </p:cxnSp>
      <p:cxnSp>
        <p:nvCxnSpPr>
          <p:cNvPr id="55" name="Google Shape;55;p40"/>
          <p:cNvCxnSpPr/>
          <p:nvPr/>
        </p:nvCxnSpPr>
        <p:spPr>
          <a:xfrm>
            <a:off x="3778614" y="2841493"/>
            <a:ext cx="4722600" cy="5700"/>
          </a:xfrm>
          <a:prstGeom prst="straightConnector1">
            <a:avLst/>
          </a:prstGeom>
          <a:noFill/>
          <a:ln cap="flat" cmpd="sng" w="9525">
            <a:solidFill>
              <a:srgbClr val="364564"/>
            </a:solidFill>
            <a:prstDash val="solid"/>
            <a:round/>
            <a:headEnd len="sm" w="sm" type="none"/>
            <a:tailEnd len="sm" w="sm" type="none"/>
          </a:ln>
        </p:spPr>
      </p:cxnSp>
      <p:sp>
        <p:nvSpPr>
          <p:cNvPr id="56" name="Google Shape;56;p40"/>
          <p:cNvSpPr/>
          <p:nvPr/>
        </p:nvSpPr>
        <p:spPr>
          <a:xfrm>
            <a:off x="3393714"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1</a:t>
            </a:r>
            <a:endParaRPr b="1" i="0" sz="1400" u="none" cap="none" strike="noStrike">
              <a:solidFill>
                <a:schemeClr val="dk2"/>
              </a:solidFill>
              <a:latin typeface="Saira"/>
              <a:ea typeface="Saira"/>
              <a:cs typeface="Saira"/>
              <a:sym typeface="Saira"/>
            </a:endParaRPr>
          </a:p>
        </p:txBody>
      </p:sp>
      <p:sp>
        <p:nvSpPr>
          <p:cNvPr id="57" name="Google Shape;57;p40"/>
          <p:cNvSpPr/>
          <p:nvPr/>
        </p:nvSpPr>
        <p:spPr>
          <a:xfrm>
            <a:off x="5031168"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2</a:t>
            </a:r>
            <a:endParaRPr b="1" i="0" sz="1400" u="none" cap="none" strike="noStrike">
              <a:solidFill>
                <a:schemeClr val="dk2"/>
              </a:solidFill>
              <a:latin typeface="Saira"/>
              <a:ea typeface="Saira"/>
              <a:cs typeface="Saira"/>
              <a:sym typeface="Saira"/>
            </a:endParaRPr>
          </a:p>
        </p:txBody>
      </p:sp>
      <p:sp>
        <p:nvSpPr>
          <p:cNvPr id="58" name="Google Shape;58;p40"/>
          <p:cNvSpPr/>
          <p:nvPr/>
        </p:nvSpPr>
        <p:spPr>
          <a:xfrm>
            <a:off x="6668621"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3</a:t>
            </a:r>
            <a:endParaRPr b="1" i="0" sz="1400" u="none" cap="none" strike="noStrike">
              <a:solidFill>
                <a:schemeClr val="dk2"/>
              </a:solidFill>
              <a:latin typeface="Saira"/>
              <a:ea typeface="Saira"/>
              <a:cs typeface="Saira"/>
              <a:sym typeface="Saira"/>
            </a:endParaRPr>
          </a:p>
        </p:txBody>
      </p:sp>
      <p:sp>
        <p:nvSpPr>
          <p:cNvPr id="59" name="Google Shape;59;p40"/>
          <p:cNvSpPr/>
          <p:nvPr/>
        </p:nvSpPr>
        <p:spPr>
          <a:xfrm>
            <a:off x="8306075" y="2649043"/>
            <a:ext cx="384900" cy="384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dk2"/>
                </a:solidFill>
                <a:latin typeface="Saira"/>
                <a:ea typeface="Saira"/>
                <a:cs typeface="Saira"/>
                <a:sym typeface="Saira"/>
              </a:rPr>
              <a:t>4</a:t>
            </a:r>
            <a:endParaRPr b="1" i="0" sz="1400" u="none" cap="none" strike="noStrike">
              <a:solidFill>
                <a:schemeClr val="dk2"/>
              </a:solidFill>
              <a:latin typeface="Saira"/>
              <a:ea typeface="Saira"/>
              <a:cs typeface="Saira"/>
              <a:sym typeface="Saira"/>
            </a:endParaRPr>
          </a:p>
        </p:txBody>
      </p:sp>
      <p:sp>
        <p:nvSpPr>
          <p:cNvPr id="60" name="Google Shape;6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61" name="Google Shape;61;p40"/>
          <p:cNvPicPr preferRelativeResize="0"/>
          <p:nvPr/>
        </p:nvPicPr>
        <p:blipFill rotWithShape="1">
          <a:blip r:embed="rId2">
            <a:alphaModFix/>
          </a:blip>
          <a:srcRect b="11584" l="0" r="0" t="11576"/>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2">
  <p:cSld name="TITLE_2_3_2_2_2_1_2_2_2_2_2_2_1_2">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129"/>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 right back....</a:t>
            </a:r>
            <a:endParaRPr b="1" i="0" sz="3000" u="none" cap="none" strike="noStrike">
              <a:solidFill>
                <a:schemeClr val="accent3"/>
              </a:solidFill>
              <a:latin typeface="Saira"/>
              <a:ea typeface="Saira"/>
              <a:cs typeface="Saira"/>
              <a:sym typeface="Saira"/>
            </a:endParaRPr>
          </a:p>
        </p:txBody>
      </p:sp>
      <p:sp>
        <p:nvSpPr>
          <p:cNvPr id="518" name="Google Shape;518;p129"/>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3 2 2 2 1 2 2 2 2 2 2 1 1">
  <p:cSld name="TITLE_2_3_2_2_2_1_2_2_2_2_2_2_1_1">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130"/>
          <p:cNvSpPr txBox="1"/>
          <p:nvPr/>
        </p:nvSpPr>
        <p:spPr>
          <a:xfrm>
            <a:off x="511230" y="1925250"/>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Be right back....</a:t>
            </a:r>
            <a:endParaRPr b="1" i="0" sz="3000" u="none" cap="none" strike="noStrike">
              <a:solidFill>
                <a:schemeClr val="lt2"/>
              </a:solidFill>
              <a:latin typeface="Saira"/>
              <a:ea typeface="Saira"/>
              <a:cs typeface="Saira"/>
              <a:sym typeface="Saira"/>
            </a:endParaRPr>
          </a:p>
        </p:txBody>
      </p:sp>
      <p:sp>
        <p:nvSpPr>
          <p:cNvPr id="522" name="Google Shape;522;p130"/>
          <p:cNvSpPr/>
          <p:nvPr/>
        </p:nvSpPr>
        <p:spPr>
          <a:xfrm>
            <a:off x="4572000" y="-1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pos="5533">
          <p15:clr>
            <a:srgbClr val="FA7B17"/>
          </p15:clr>
        </p15:guide>
        <p15:guide id="5" orient="horz" pos="227">
          <p15:clr>
            <a:srgbClr val="FA7B17"/>
          </p15:clr>
        </p15:guide>
        <p15:guide id="6" orient="horz" pos="3061">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p:cSld name="TITLE_2_1_1_2">
    <p:bg>
      <p:bgPr>
        <a:solidFill>
          <a:srgbClr val="FFFFFF"/>
        </a:solidFill>
      </p:bgPr>
    </p:bg>
    <p:spTree>
      <p:nvGrpSpPr>
        <p:cNvPr id="523" name="Shape 523"/>
        <p:cNvGrpSpPr/>
        <p:nvPr/>
      </p:nvGrpSpPr>
      <p:grpSpPr>
        <a:xfrm>
          <a:off x="0" y="0"/>
          <a:ext cx="0" cy="0"/>
          <a:chOff x="0" y="0"/>
          <a:chExt cx="0" cy="0"/>
        </a:xfrm>
      </p:grpSpPr>
      <p:sp>
        <p:nvSpPr>
          <p:cNvPr id="524" name="Google Shape;524;p131"/>
          <p:cNvSpPr/>
          <p:nvPr/>
        </p:nvSpPr>
        <p:spPr>
          <a:xfrm>
            <a:off x="0" y="0"/>
            <a:ext cx="6078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31"/>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For questions, requests and anything else we can help you with, please email us at </a:t>
            </a:r>
            <a:endParaRPr b="1" i="0" sz="1300" u="sng" cap="none" strike="noStrike">
              <a:solidFill>
                <a:schemeClr val="dk1"/>
              </a:solidFill>
              <a:latin typeface="Saira"/>
              <a:ea typeface="Saira"/>
              <a:cs typeface="Saira"/>
              <a:sym typeface="Saira"/>
            </a:endParaRPr>
          </a:p>
        </p:txBody>
      </p:sp>
      <p:sp>
        <p:nvSpPr>
          <p:cNvPr id="526" name="Google Shape;526;p131"/>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dk2"/>
                </a:solidFill>
                <a:latin typeface="Saira"/>
                <a:ea typeface="Saira"/>
                <a:cs typeface="Saira"/>
                <a:sym typeface="Saira"/>
              </a:rPr>
              <a:t>Thank You!</a:t>
            </a:r>
            <a:endParaRPr b="1" i="0" sz="3000" u="none" cap="none" strike="noStrike">
              <a:solidFill>
                <a:schemeClr val="dk2"/>
              </a:solidFill>
              <a:latin typeface="Saira"/>
              <a:ea typeface="Saira"/>
              <a:cs typeface="Saira"/>
              <a:sym typeface="Saira"/>
            </a:endParaRPr>
          </a:p>
        </p:txBody>
      </p:sp>
      <p:pic>
        <p:nvPicPr>
          <p:cNvPr id="527" name="Google Shape;527;p131"/>
          <p:cNvPicPr preferRelativeResize="0"/>
          <p:nvPr/>
        </p:nvPicPr>
        <p:blipFill rotWithShape="1">
          <a:blip r:embed="rId2">
            <a:alphaModFix/>
          </a:blip>
          <a:srcRect b="0" l="0" r="0" t="0"/>
          <a:stretch/>
        </p:blipFill>
        <p:spPr>
          <a:xfrm>
            <a:off x="519048" y="4092300"/>
            <a:ext cx="224550" cy="224570"/>
          </a:xfrm>
          <a:prstGeom prst="rect">
            <a:avLst/>
          </a:prstGeom>
          <a:noFill/>
          <a:ln>
            <a:noFill/>
          </a:ln>
        </p:spPr>
      </p:pic>
      <p:pic>
        <p:nvPicPr>
          <p:cNvPr id="528" name="Google Shape;528;p131"/>
          <p:cNvPicPr preferRelativeResize="0"/>
          <p:nvPr/>
        </p:nvPicPr>
        <p:blipFill rotWithShape="1">
          <a:blip r:embed="rId3">
            <a:alphaModFix/>
          </a:blip>
          <a:srcRect b="0" l="0" r="0" t="0"/>
          <a:stretch/>
        </p:blipFill>
        <p:spPr>
          <a:xfrm>
            <a:off x="519049" y="3247622"/>
            <a:ext cx="224544" cy="224562"/>
          </a:xfrm>
          <a:prstGeom prst="rect">
            <a:avLst/>
          </a:prstGeom>
          <a:noFill/>
          <a:ln>
            <a:noFill/>
          </a:ln>
        </p:spPr>
      </p:pic>
      <p:pic>
        <p:nvPicPr>
          <p:cNvPr id="529" name="Google Shape;529;p131"/>
          <p:cNvPicPr preferRelativeResize="0"/>
          <p:nvPr/>
        </p:nvPicPr>
        <p:blipFill rotWithShape="1">
          <a:blip r:embed="rId4">
            <a:alphaModFix/>
          </a:blip>
          <a:srcRect b="0" l="0" r="0" t="0"/>
          <a:stretch/>
        </p:blipFill>
        <p:spPr>
          <a:xfrm>
            <a:off x="519050" y="3669952"/>
            <a:ext cx="224550" cy="224572"/>
          </a:xfrm>
          <a:prstGeom prst="rect">
            <a:avLst/>
          </a:prstGeom>
          <a:noFill/>
          <a:ln>
            <a:noFill/>
          </a:ln>
        </p:spPr>
      </p:pic>
      <p:sp>
        <p:nvSpPr>
          <p:cNvPr id="530" name="Google Shape;530;p131"/>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dk1"/>
                </a:solidFill>
                <a:latin typeface="Saira"/>
                <a:ea typeface="Saira"/>
                <a:cs typeface="Saira"/>
                <a:sym typeface="Saira"/>
              </a:rPr>
              <a:t>Follow us on our socials:</a:t>
            </a:r>
            <a:endParaRPr b="1" i="0" sz="1300" u="sng" cap="none" strike="noStrike">
              <a:solidFill>
                <a:schemeClr val="dk1"/>
              </a:solidFill>
              <a:latin typeface="Saira"/>
              <a:ea typeface="Saira"/>
              <a:cs typeface="Saira"/>
              <a:sym typeface="Saira"/>
            </a:endParaRPr>
          </a:p>
        </p:txBody>
      </p:sp>
      <p:sp>
        <p:nvSpPr>
          <p:cNvPr id="531" name="Google Shape;531;p131"/>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www.eskwelabs.com</a:t>
            </a:r>
            <a:endParaRPr b="1" i="0" sz="1100" u="sng" cap="none" strike="noStrike">
              <a:solidFill>
                <a:schemeClr val="dk1"/>
              </a:solidFill>
              <a:latin typeface="Saira"/>
              <a:ea typeface="Saira"/>
              <a:cs typeface="Saira"/>
              <a:sym typeface="Saira"/>
            </a:endParaRPr>
          </a:p>
        </p:txBody>
      </p:sp>
      <p:sp>
        <p:nvSpPr>
          <p:cNvPr id="532" name="Google Shape;532;p131"/>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/Eskwelabs.com</a:t>
            </a:r>
            <a:endParaRPr b="1" i="0" sz="1100" u="sng" cap="none" strike="noStrike">
              <a:solidFill>
                <a:schemeClr val="dk1"/>
              </a:solidFill>
              <a:latin typeface="Saira"/>
              <a:ea typeface="Saira"/>
              <a:cs typeface="Saira"/>
              <a:sym typeface="Saira"/>
            </a:endParaRPr>
          </a:p>
        </p:txBody>
      </p:sp>
      <p:sp>
        <p:nvSpPr>
          <p:cNvPr id="533" name="Google Shape;533;p131"/>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Saira"/>
                <a:ea typeface="Saira"/>
                <a:cs typeface="Saira"/>
                <a:sym typeface="Saira"/>
              </a:rPr>
              <a:t>/company/eskwelabs</a:t>
            </a:r>
            <a:endParaRPr b="1" i="0" sz="1100" u="sng" cap="none" strike="noStrike">
              <a:solidFill>
                <a:schemeClr val="dk1"/>
              </a:solidFill>
              <a:latin typeface="Saira"/>
              <a:ea typeface="Saira"/>
              <a:cs typeface="Saira"/>
              <a:sym typeface="Saira"/>
            </a:endParaRPr>
          </a:p>
        </p:txBody>
      </p:sp>
      <p:sp>
        <p:nvSpPr>
          <p:cNvPr id="534" name="Google Shape;534;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p:cSld name="TITLE_2_1_1_2_1">
    <p:bg>
      <p:bgPr>
        <a:solidFill>
          <a:srgbClr val="FFFFFF"/>
        </a:solidFill>
      </p:bgPr>
    </p:bg>
    <p:spTree>
      <p:nvGrpSpPr>
        <p:cNvPr id="535" name="Shape 535"/>
        <p:cNvGrpSpPr/>
        <p:nvPr/>
      </p:nvGrpSpPr>
      <p:grpSpPr>
        <a:xfrm>
          <a:off x="0" y="0"/>
          <a:ext cx="0" cy="0"/>
          <a:chOff x="0" y="0"/>
          <a:chExt cx="0" cy="0"/>
        </a:xfrm>
      </p:grpSpPr>
      <p:sp>
        <p:nvSpPr>
          <p:cNvPr id="536" name="Google Shape;536;p132"/>
          <p:cNvSpPr/>
          <p:nvPr/>
        </p:nvSpPr>
        <p:spPr>
          <a:xfrm>
            <a:off x="0" y="0"/>
            <a:ext cx="6078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32"/>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538" name="Google Shape;538;p132"/>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539" name="Google Shape;539;p132"/>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540" name="Google Shape;540;p132"/>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541" name="Google Shape;541;p132"/>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542" name="Google Shape;542;p132"/>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543" name="Google Shape;543;p132"/>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544" name="Google Shape;544;p132"/>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545" name="Google Shape;545;p132"/>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2 1 1">
  <p:cSld name="TITLE_2_1_1_2_1_1">
    <p:bg>
      <p:bgPr>
        <a:solidFill>
          <a:srgbClr val="FFFFFF"/>
        </a:solidFill>
      </p:bgPr>
    </p:bg>
    <p:spTree>
      <p:nvGrpSpPr>
        <p:cNvPr id="546" name="Shape 546"/>
        <p:cNvGrpSpPr/>
        <p:nvPr/>
      </p:nvGrpSpPr>
      <p:grpSpPr>
        <a:xfrm>
          <a:off x="0" y="0"/>
          <a:ext cx="0" cy="0"/>
          <a:chOff x="0" y="0"/>
          <a:chExt cx="0" cy="0"/>
        </a:xfrm>
      </p:grpSpPr>
      <p:sp>
        <p:nvSpPr>
          <p:cNvPr id="547" name="Google Shape;547;p133"/>
          <p:cNvSpPr/>
          <p:nvPr/>
        </p:nvSpPr>
        <p:spPr>
          <a:xfrm>
            <a:off x="0" y="0"/>
            <a:ext cx="60789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33"/>
          <p:cNvSpPr txBox="1"/>
          <p:nvPr/>
        </p:nvSpPr>
        <p:spPr>
          <a:xfrm>
            <a:off x="360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For questions, requests and anything else we can help you with, please email us at</a:t>
            </a:r>
            <a:endParaRPr b="1" i="0" sz="1300" u="sng" cap="none" strike="noStrike">
              <a:solidFill>
                <a:schemeClr val="lt2"/>
              </a:solidFill>
              <a:latin typeface="Saira"/>
              <a:ea typeface="Saira"/>
              <a:cs typeface="Saira"/>
              <a:sym typeface="Saira"/>
            </a:endParaRPr>
          </a:p>
        </p:txBody>
      </p:sp>
      <p:sp>
        <p:nvSpPr>
          <p:cNvPr id="549" name="Google Shape;549;p133"/>
          <p:cNvSpPr txBox="1"/>
          <p:nvPr/>
        </p:nvSpPr>
        <p:spPr>
          <a:xfrm>
            <a:off x="360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Thank You!</a:t>
            </a:r>
            <a:endParaRPr b="1" i="0" sz="3000" u="none" cap="none" strike="noStrike">
              <a:solidFill>
                <a:schemeClr val="accent3"/>
              </a:solidFill>
              <a:latin typeface="Saira"/>
              <a:ea typeface="Saira"/>
              <a:cs typeface="Saira"/>
              <a:sym typeface="Saira"/>
            </a:endParaRPr>
          </a:p>
        </p:txBody>
      </p:sp>
      <p:pic>
        <p:nvPicPr>
          <p:cNvPr id="550" name="Google Shape;550;p133"/>
          <p:cNvPicPr preferRelativeResize="0"/>
          <p:nvPr/>
        </p:nvPicPr>
        <p:blipFill rotWithShape="1">
          <a:blip r:embed="rId2">
            <a:alphaModFix/>
          </a:blip>
          <a:srcRect b="0" l="0" r="10" t="0"/>
          <a:stretch/>
        </p:blipFill>
        <p:spPr>
          <a:xfrm>
            <a:off x="519048" y="4092300"/>
            <a:ext cx="224550" cy="224570"/>
          </a:xfrm>
          <a:prstGeom prst="rect">
            <a:avLst/>
          </a:prstGeom>
          <a:noFill/>
          <a:ln>
            <a:noFill/>
          </a:ln>
        </p:spPr>
      </p:pic>
      <p:pic>
        <p:nvPicPr>
          <p:cNvPr id="551" name="Google Shape;551;p133"/>
          <p:cNvPicPr preferRelativeResize="0"/>
          <p:nvPr/>
        </p:nvPicPr>
        <p:blipFill rotWithShape="1">
          <a:blip r:embed="rId3">
            <a:alphaModFix/>
          </a:blip>
          <a:srcRect b="0" l="0" r="10" t="0"/>
          <a:stretch/>
        </p:blipFill>
        <p:spPr>
          <a:xfrm>
            <a:off x="519049" y="3247622"/>
            <a:ext cx="224544" cy="224562"/>
          </a:xfrm>
          <a:prstGeom prst="rect">
            <a:avLst/>
          </a:prstGeom>
          <a:noFill/>
          <a:ln>
            <a:noFill/>
          </a:ln>
        </p:spPr>
      </p:pic>
      <p:pic>
        <p:nvPicPr>
          <p:cNvPr id="552" name="Google Shape;552;p133"/>
          <p:cNvPicPr preferRelativeResize="0"/>
          <p:nvPr/>
        </p:nvPicPr>
        <p:blipFill rotWithShape="1">
          <a:blip r:embed="rId4">
            <a:alphaModFix/>
          </a:blip>
          <a:srcRect b="0" l="0" r="10" t="0"/>
          <a:stretch/>
        </p:blipFill>
        <p:spPr>
          <a:xfrm>
            <a:off x="519050" y="3669952"/>
            <a:ext cx="224550" cy="224572"/>
          </a:xfrm>
          <a:prstGeom prst="rect">
            <a:avLst/>
          </a:prstGeom>
          <a:noFill/>
          <a:ln>
            <a:noFill/>
          </a:ln>
        </p:spPr>
      </p:pic>
      <p:sp>
        <p:nvSpPr>
          <p:cNvPr id="553" name="Google Shape;553;p133"/>
          <p:cNvSpPr txBox="1"/>
          <p:nvPr/>
        </p:nvSpPr>
        <p:spPr>
          <a:xfrm>
            <a:off x="360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1"/>
                </a:solidFill>
                <a:latin typeface="Saira"/>
                <a:ea typeface="Saira"/>
                <a:cs typeface="Saira"/>
                <a:sym typeface="Saira"/>
              </a:rPr>
              <a:t>Follow us on our socials:</a:t>
            </a:r>
            <a:endParaRPr b="1" i="0" sz="1300" u="sng" cap="none" strike="noStrike">
              <a:solidFill>
                <a:schemeClr val="lt1"/>
              </a:solidFill>
              <a:latin typeface="Saira"/>
              <a:ea typeface="Saira"/>
              <a:cs typeface="Saira"/>
              <a:sym typeface="Saira"/>
            </a:endParaRPr>
          </a:p>
        </p:txBody>
      </p:sp>
      <p:sp>
        <p:nvSpPr>
          <p:cNvPr id="554" name="Google Shape;554;p133"/>
          <p:cNvSpPr txBox="1"/>
          <p:nvPr/>
        </p:nvSpPr>
        <p:spPr>
          <a:xfrm>
            <a:off x="832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www.eskwelabs.com</a:t>
            </a:r>
            <a:endParaRPr b="1" i="0" sz="1100" u="sng" cap="none" strike="noStrike">
              <a:solidFill>
                <a:schemeClr val="lt1"/>
              </a:solidFill>
              <a:latin typeface="Saira"/>
              <a:ea typeface="Saira"/>
              <a:cs typeface="Saira"/>
              <a:sym typeface="Saira"/>
            </a:endParaRPr>
          </a:p>
        </p:txBody>
      </p:sp>
      <p:sp>
        <p:nvSpPr>
          <p:cNvPr id="555" name="Google Shape;555;p133"/>
          <p:cNvSpPr txBox="1"/>
          <p:nvPr/>
        </p:nvSpPr>
        <p:spPr>
          <a:xfrm>
            <a:off x="846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/Eskwelabs.com</a:t>
            </a:r>
            <a:endParaRPr b="1" i="0" sz="1100" u="sng" cap="none" strike="noStrike">
              <a:solidFill>
                <a:schemeClr val="lt1"/>
              </a:solidFill>
              <a:latin typeface="Saira"/>
              <a:ea typeface="Saira"/>
              <a:cs typeface="Saira"/>
              <a:sym typeface="Saira"/>
            </a:endParaRPr>
          </a:p>
        </p:txBody>
      </p:sp>
      <p:sp>
        <p:nvSpPr>
          <p:cNvPr id="556" name="Google Shape;556;p133"/>
          <p:cNvSpPr txBox="1"/>
          <p:nvPr/>
        </p:nvSpPr>
        <p:spPr>
          <a:xfrm>
            <a:off x="834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Saira"/>
                <a:ea typeface="Saira"/>
                <a:cs typeface="Saira"/>
                <a:sym typeface="Saira"/>
              </a:rPr>
              <a:t>/company/eskwelabs</a:t>
            </a:r>
            <a:endParaRPr b="1" i="0" sz="1100" u="sng" cap="none" strike="noStrike">
              <a:solidFill>
                <a:schemeClr val="lt1"/>
              </a:solidFill>
              <a:latin typeface="Saira"/>
              <a:ea typeface="Saira"/>
              <a:cs typeface="Saira"/>
              <a:sym typeface="Saira"/>
            </a:endParaRPr>
          </a:p>
        </p:txBody>
      </p:sp>
      <p:sp>
        <p:nvSpPr>
          <p:cNvPr id="557" name="Google Shape;557;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8" name="Shape 558"/>
        <p:cNvGrpSpPr/>
        <p:nvPr/>
      </p:nvGrpSpPr>
      <p:grpSpPr>
        <a:xfrm>
          <a:off x="0" y="0"/>
          <a:ext cx="0" cy="0"/>
          <a:chOff x="0" y="0"/>
          <a:chExt cx="0" cy="0"/>
        </a:xfrm>
      </p:grpSpPr>
      <p:sp>
        <p:nvSpPr>
          <p:cNvPr id="559" name="Google Shape;559;p134"/>
          <p:cNvSpPr/>
          <p:nvPr/>
        </p:nvSpPr>
        <p:spPr>
          <a:xfrm>
            <a:off x="-72000" y="0"/>
            <a:ext cx="6078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34"/>
          <p:cNvSpPr txBox="1"/>
          <p:nvPr/>
        </p:nvSpPr>
        <p:spPr>
          <a:xfrm>
            <a:off x="288000" y="1549975"/>
            <a:ext cx="34788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For questions, requests and anything else we can help you with, please email us at</a:t>
            </a:r>
            <a:endParaRPr b="1" i="0" sz="1300" u="sng" cap="none" strike="noStrike">
              <a:solidFill>
                <a:schemeClr val="accent3"/>
              </a:solidFill>
              <a:latin typeface="Saira"/>
              <a:ea typeface="Saira"/>
              <a:cs typeface="Saira"/>
              <a:sym typeface="Saira"/>
            </a:endParaRPr>
          </a:p>
        </p:txBody>
      </p:sp>
      <p:sp>
        <p:nvSpPr>
          <p:cNvPr id="561" name="Google Shape;561;p134"/>
          <p:cNvSpPr txBox="1"/>
          <p:nvPr/>
        </p:nvSpPr>
        <p:spPr>
          <a:xfrm>
            <a:off x="288005" y="825575"/>
            <a:ext cx="378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2"/>
                </a:solidFill>
                <a:latin typeface="Saira"/>
                <a:ea typeface="Saira"/>
                <a:cs typeface="Saira"/>
                <a:sym typeface="Saira"/>
              </a:rPr>
              <a:t>Thank You!</a:t>
            </a:r>
            <a:endParaRPr b="1" i="0" sz="3000" u="none" cap="none" strike="noStrike">
              <a:solidFill>
                <a:schemeClr val="lt2"/>
              </a:solidFill>
              <a:latin typeface="Saira"/>
              <a:ea typeface="Saira"/>
              <a:cs typeface="Saira"/>
              <a:sym typeface="Saira"/>
            </a:endParaRPr>
          </a:p>
        </p:txBody>
      </p:sp>
      <p:pic>
        <p:nvPicPr>
          <p:cNvPr id="562" name="Google Shape;562;p134"/>
          <p:cNvPicPr preferRelativeResize="0"/>
          <p:nvPr/>
        </p:nvPicPr>
        <p:blipFill rotWithShape="1">
          <a:blip r:embed="rId2">
            <a:alphaModFix/>
          </a:blip>
          <a:srcRect b="0" l="0" r="10" t="0"/>
          <a:stretch/>
        </p:blipFill>
        <p:spPr>
          <a:xfrm>
            <a:off x="447048" y="4092300"/>
            <a:ext cx="224550" cy="224570"/>
          </a:xfrm>
          <a:prstGeom prst="rect">
            <a:avLst/>
          </a:prstGeom>
          <a:noFill/>
          <a:ln>
            <a:noFill/>
          </a:ln>
        </p:spPr>
      </p:pic>
      <p:pic>
        <p:nvPicPr>
          <p:cNvPr id="563" name="Google Shape;563;p134"/>
          <p:cNvPicPr preferRelativeResize="0"/>
          <p:nvPr/>
        </p:nvPicPr>
        <p:blipFill rotWithShape="1">
          <a:blip r:embed="rId3">
            <a:alphaModFix/>
          </a:blip>
          <a:srcRect b="0" l="0" r="10" t="0"/>
          <a:stretch/>
        </p:blipFill>
        <p:spPr>
          <a:xfrm>
            <a:off x="447049" y="3247622"/>
            <a:ext cx="224544" cy="224562"/>
          </a:xfrm>
          <a:prstGeom prst="rect">
            <a:avLst/>
          </a:prstGeom>
          <a:noFill/>
          <a:ln>
            <a:noFill/>
          </a:ln>
        </p:spPr>
      </p:pic>
      <p:pic>
        <p:nvPicPr>
          <p:cNvPr id="564" name="Google Shape;564;p134"/>
          <p:cNvPicPr preferRelativeResize="0"/>
          <p:nvPr/>
        </p:nvPicPr>
        <p:blipFill rotWithShape="1">
          <a:blip r:embed="rId4">
            <a:alphaModFix/>
          </a:blip>
          <a:srcRect b="0" l="0" r="10" t="0"/>
          <a:stretch/>
        </p:blipFill>
        <p:spPr>
          <a:xfrm>
            <a:off x="447050" y="3669952"/>
            <a:ext cx="224550" cy="224572"/>
          </a:xfrm>
          <a:prstGeom prst="rect">
            <a:avLst/>
          </a:prstGeom>
          <a:noFill/>
          <a:ln>
            <a:noFill/>
          </a:ln>
        </p:spPr>
      </p:pic>
      <p:sp>
        <p:nvSpPr>
          <p:cNvPr id="565" name="Google Shape;565;p134"/>
          <p:cNvSpPr txBox="1"/>
          <p:nvPr/>
        </p:nvSpPr>
        <p:spPr>
          <a:xfrm>
            <a:off x="288000" y="2724150"/>
            <a:ext cx="3478800" cy="3849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accent3"/>
                </a:solidFill>
                <a:latin typeface="Saira"/>
                <a:ea typeface="Saira"/>
                <a:cs typeface="Saira"/>
                <a:sym typeface="Saira"/>
              </a:rPr>
              <a:t>Follow us on our socials:</a:t>
            </a:r>
            <a:endParaRPr b="1" i="0" sz="1300" u="sng" cap="none" strike="noStrike">
              <a:solidFill>
                <a:schemeClr val="accent3"/>
              </a:solidFill>
              <a:latin typeface="Saira"/>
              <a:ea typeface="Saira"/>
              <a:cs typeface="Saira"/>
              <a:sym typeface="Saira"/>
            </a:endParaRPr>
          </a:p>
        </p:txBody>
      </p:sp>
      <p:sp>
        <p:nvSpPr>
          <p:cNvPr id="566" name="Google Shape;566;p134"/>
          <p:cNvSpPr txBox="1"/>
          <p:nvPr/>
        </p:nvSpPr>
        <p:spPr>
          <a:xfrm>
            <a:off x="760800" y="31674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www.eskwelabs.com</a:t>
            </a:r>
            <a:endParaRPr b="1" i="0" sz="1100" u="sng" cap="none" strike="noStrike">
              <a:solidFill>
                <a:schemeClr val="accent3"/>
              </a:solidFill>
              <a:latin typeface="Saira"/>
              <a:ea typeface="Saira"/>
              <a:cs typeface="Saira"/>
              <a:sym typeface="Saira"/>
            </a:endParaRPr>
          </a:p>
        </p:txBody>
      </p:sp>
      <p:sp>
        <p:nvSpPr>
          <p:cNvPr id="567" name="Google Shape;567;p134"/>
          <p:cNvSpPr txBox="1"/>
          <p:nvPr/>
        </p:nvSpPr>
        <p:spPr>
          <a:xfrm>
            <a:off x="774641" y="3579850"/>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/Eskwelabs.com</a:t>
            </a:r>
            <a:endParaRPr b="1" i="0" sz="1100" u="sng" cap="none" strike="noStrike">
              <a:solidFill>
                <a:schemeClr val="accent3"/>
              </a:solidFill>
              <a:latin typeface="Saira"/>
              <a:ea typeface="Saira"/>
              <a:cs typeface="Saira"/>
              <a:sym typeface="Saira"/>
            </a:endParaRPr>
          </a:p>
        </p:txBody>
      </p:sp>
      <p:sp>
        <p:nvSpPr>
          <p:cNvPr id="568" name="Google Shape;568;p134"/>
          <p:cNvSpPr txBox="1"/>
          <p:nvPr/>
        </p:nvSpPr>
        <p:spPr>
          <a:xfrm>
            <a:off x="762527" y="4027588"/>
            <a:ext cx="2197800" cy="354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accent3"/>
                </a:solidFill>
                <a:latin typeface="Saira"/>
                <a:ea typeface="Saira"/>
                <a:cs typeface="Saira"/>
                <a:sym typeface="Saira"/>
              </a:rPr>
              <a:t>/company/eskwelabs</a:t>
            </a:r>
            <a:endParaRPr b="1" i="0" sz="1100" u="sng" cap="none" strike="noStrike">
              <a:solidFill>
                <a:schemeClr val="accent3"/>
              </a:solidFill>
              <a:latin typeface="Saira"/>
              <a:ea typeface="Saira"/>
              <a:cs typeface="Saira"/>
              <a:sym typeface="Saira"/>
            </a:endParaRPr>
          </a:p>
        </p:txBody>
      </p:sp>
      <p:sp>
        <p:nvSpPr>
          <p:cNvPr id="569" name="Google Shape;569;p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3">
    <p:bg>
      <p:bgPr>
        <a:blipFill>
          <a:blip r:embed="rId2">
            <a:alphaModFix/>
          </a:blip>
          <a:stretch>
            <a:fillRect/>
          </a:stretch>
        </a:blipFill>
      </p:bgPr>
    </p:bg>
    <p:spTree>
      <p:nvGrpSpPr>
        <p:cNvPr id="574" name="Shape 574"/>
        <p:cNvGrpSpPr/>
        <p:nvPr/>
      </p:nvGrpSpPr>
      <p:grpSpPr>
        <a:xfrm>
          <a:off x="0" y="0"/>
          <a:ext cx="0" cy="0"/>
          <a:chOff x="0" y="0"/>
          <a:chExt cx="0" cy="0"/>
        </a:xfrm>
      </p:grpSpPr>
      <p:sp>
        <p:nvSpPr>
          <p:cNvPr id="575" name="Google Shape;575;g153efe53c30_0_596"/>
          <p:cNvSpPr txBox="1"/>
          <p:nvPr>
            <p:ph type="ctrTitle"/>
          </p:nvPr>
        </p:nvSpPr>
        <p:spPr>
          <a:xfrm>
            <a:off x="586875" y="1103625"/>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6" name="Google Shape;576;g153efe53c30_0_596"/>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300"/>
              <a:buNone/>
              <a:defRPr b="0" sz="1300">
                <a:solidFill>
                  <a:srgbClr val="FFFFFF"/>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77" name="Google Shape;577;g153efe53c30_0_5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p:cSld name="TITLE_2_1_2_1">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g153efe53c30_0_583"/>
          <p:cNvSpPr txBox="1"/>
          <p:nvPr/>
        </p:nvSpPr>
        <p:spPr>
          <a:xfrm>
            <a:off x="510500" y="2017650"/>
            <a:ext cx="2593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accent3"/>
                </a:solidFill>
                <a:latin typeface="Saira"/>
                <a:ea typeface="Saira"/>
                <a:cs typeface="Saira"/>
                <a:sym typeface="Saira"/>
              </a:rPr>
              <a:t>Before we get started...</a:t>
            </a:r>
            <a:endParaRPr b="1" i="0" sz="3000" u="none" cap="none" strike="noStrike">
              <a:solidFill>
                <a:schemeClr val="accent3"/>
              </a:solidFill>
              <a:latin typeface="Saira"/>
              <a:ea typeface="Saira"/>
              <a:cs typeface="Saira"/>
              <a:sym typeface="Saira"/>
            </a:endParaRPr>
          </a:p>
        </p:txBody>
      </p:sp>
      <p:sp>
        <p:nvSpPr>
          <p:cNvPr id="580" name="Google Shape;580;g153efe53c30_0_583"/>
          <p:cNvSpPr txBox="1"/>
          <p:nvPr/>
        </p:nvSpPr>
        <p:spPr>
          <a:xfrm>
            <a:off x="5819150" y="893076"/>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Turn on Video</a:t>
            </a:r>
            <a:endParaRPr b="1" i="0" sz="1500" u="none" cap="none" strike="noStrike">
              <a:solidFill>
                <a:schemeClr val="lt2"/>
              </a:solidFill>
              <a:latin typeface="Saira"/>
              <a:ea typeface="Saira"/>
              <a:cs typeface="Saira"/>
              <a:sym typeface="Saira"/>
            </a:endParaRPr>
          </a:p>
        </p:txBody>
      </p:sp>
      <p:sp>
        <p:nvSpPr>
          <p:cNvPr id="581" name="Google Shape;581;g153efe53c30_0_583"/>
          <p:cNvSpPr txBox="1"/>
          <p:nvPr/>
        </p:nvSpPr>
        <p:spPr>
          <a:xfrm>
            <a:off x="5812025" y="1111075"/>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Seeing each other’s faces will make the experience immersive.</a:t>
            </a:r>
            <a:endParaRPr b="0" i="0" sz="1300" u="none" cap="none" strike="noStrike">
              <a:solidFill>
                <a:schemeClr val="lt2"/>
              </a:solidFill>
              <a:latin typeface="Saira"/>
              <a:ea typeface="Saira"/>
              <a:cs typeface="Saira"/>
              <a:sym typeface="Saira"/>
            </a:endParaRPr>
          </a:p>
        </p:txBody>
      </p:sp>
      <p:sp>
        <p:nvSpPr>
          <p:cNvPr id="582" name="Google Shape;582;g153efe53c30_0_583"/>
          <p:cNvSpPr txBox="1"/>
          <p:nvPr/>
        </p:nvSpPr>
        <p:spPr>
          <a:xfrm>
            <a:off x="5819150" y="2113614"/>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Let’s Discuss</a:t>
            </a:r>
            <a:endParaRPr b="1" i="0" sz="1500" u="none" cap="none" strike="noStrike">
              <a:solidFill>
                <a:schemeClr val="lt2"/>
              </a:solidFill>
              <a:latin typeface="Saira"/>
              <a:ea typeface="Saira"/>
              <a:cs typeface="Saira"/>
              <a:sym typeface="Saira"/>
            </a:endParaRPr>
          </a:p>
        </p:txBody>
      </p:sp>
      <p:sp>
        <p:nvSpPr>
          <p:cNvPr id="583" name="Google Shape;583;g153efe53c30_0_583"/>
          <p:cNvSpPr txBox="1"/>
          <p:nvPr/>
        </p:nvSpPr>
        <p:spPr>
          <a:xfrm>
            <a:off x="5812025" y="2331613"/>
            <a:ext cx="2410500" cy="785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Contribute to the class!</a:t>
            </a:r>
            <a:endParaRPr b="0" i="0" sz="1300" u="none" cap="none" strike="noStrike">
              <a:solidFill>
                <a:schemeClr val="lt2"/>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You’re driving the content with me.</a:t>
            </a:r>
            <a:endParaRPr b="0" i="0" sz="1300" u="none" cap="none" strike="noStrike">
              <a:solidFill>
                <a:schemeClr val="lt2"/>
              </a:solidFill>
              <a:latin typeface="Saira"/>
              <a:ea typeface="Saira"/>
              <a:cs typeface="Saira"/>
              <a:sym typeface="Saira"/>
            </a:endParaRPr>
          </a:p>
        </p:txBody>
      </p:sp>
      <p:sp>
        <p:nvSpPr>
          <p:cNvPr id="584" name="Google Shape;584;g153efe53c30_0_583"/>
          <p:cNvSpPr txBox="1"/>
          <p:nvPr/>
        </p:nvSpPr>
        <p:spPr>
          <a:xfrm>
            <a:off x="5819150" y="3456082"/>
            <a:ext cx="16194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lt2"/>
                </a:solidFill>
                <a:latin typeface="Saira"/>
                <a:ea typeface="Saira"/>
                <a:cs typeface="Saira"/>
                <a:sym typeface="Saira"/>
              </a:rPr>
              <a:t>Ask Questions</a:t>
            </a:r>
            <a:endParaRPr b="1" i="0" sz="1500" u="none" cap="none" strike="noStrike">
              <a:solidFill>
                <a:schemeClr val="lt2"/>
              </a:solidFill>
              <a:latin typeface="Saira"/>
              <a:ea typeface="Saira"/>
              <a:cs typeface="Saira"/>
              <a:sym typeface="Saira"/>
            </a:endParaRPr>
          </a:p>
        </p:txBody>
      </p:sp>
      <p:sp>
        <p:nvSpPr>
          <p:cNvPr id="585" name="Google Shape;585;g153efe53c30_0_583"/>
          <p:cNvSpPr txBox="1"/>
          <p:nvPr/>
        </p:nvSpPr>
        <p:spPr>
          <a:xfrm>
            <a:off x="5812025" y="3674081"/>
            <a:ext cx="24105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chemeClr val="lt2"/>
                </a:solidFill>
                <a:latin typeface="Saira"/>
                <a:ea typeface="Saira"/>
                <a:cs typeface="Saira"/>
                <a:sym typeface="Saira"/>
              </a:rPr>
              <a:t>Feel free to ask questions anytime via chat or verbally.</a:t>
            </a:r>
            <a:endParaRPr b="0" i="0" sz="1300" u="none" cap="none" strike="noStrike">
              <a:solidFill>
                <a:schemeClr val="lt2"/>
              </a:solidFill>
              <a:latin typeface="Saira"/>
              <a:ea typeface="Saira"/>
              <a:cs typeface="Saira"/>
              <a:sym typeface="Saira"/>
            </a:endParaRPr>
          </a:p>
        </p:txBody>
      </p:sp>
      <p:pic>
        <p:nvPicPr>
          <p:cNvPr id="586" name="Google Shape;586;g153efe53c30_0_583"/>
          <p:cNvPicPr preferRelativeResize="0"/>
          <p:nvPr/>
        </p:nvPicPr>
        <p:blipFill rotWithShape="1">
          <a:blip r:embed="rId3">
            <a:alphaModFix/>
          </a:blip>
          <a:srcRect b="0" l="0" r="0" t="0"/>
          <a:stretch/>
        </p:blipFill>
        <p:spPr>
          <a:xfrm>
            <a:off x="5186825" y="3674075"/>
            <a:ext cx="377550" cy="377550"/>
          </a:xfrm>
          <a:prstGeom prst="rect">
            <a:avLst/>
          </a:prstGeom>
          <a:noFill/>
          <a:ln>
            <a:noFill/>
          </a:ln>
        </p:spPr>
      </p:pic>
      <p:pic>
        <p:nvPicPr>
          <p:cNvPr id="587" name="Google Shape;587;g153efe53c30_0_583"/>
          <p:cNvPicPr preferRelativeResize="0"/>
          <p:nvPr/>
        </p:nvPicPr>
        <p:blipFill rotWithShape="1">
          <a:blip r:embed="rId4">
            <a:alphaModFix/>
          </a:blip>
          <a:srcRect b="0" l="0" r="0" t="0"/>
          <a:stretch/>
        </p:blipFill>
        <p:spPr>
          <a:xfrm>
            <a:off x="5186825" y="1187350"/>
            <a:ext cx="377550" cy="377550"/>
          </a:xfrm>
          <a:prstGeom prst="rect">
            <a:avLst/>
          </a:prstGeom>
          <a:noFill/>
          <a:ln>
            <a:noFill/>
          </a:ln>
        </p:spPr>
      </p:pic>
      <p:pic>
        <p:nvPicPr>
          <p:cNvPr id="588" name="Google Shape;588;g153efe53c30_0_583"/>
          <p:cNvPicPr preferRelativeResize="0"/>
          <p:nvPr/>
        </p:nvPicPr>
        <p:blipFill rotWithShape="1">
          <a:blip r:embed="rId5">
            <a:alphaModFix/>
          </a:blip>
          <a:srcRect b="0" l="0" r="0" t="0"/>
          <a:stretch/>
        </p:blipFill>
        <p:spPr>
          <a:xfrm>
            <a:off x="5186825" y="2397662"/>
            <a:ext cx="377550" cy="377550"/>
          </a:xfrm>
          <a:prstGeom prst="rect">
            <a:avLst/>
          </a:prstGeom>
          <a:noFill/>
          <a:ln>
            <a:noFill/>
          </a:ln>
        </p:spPr>
      </p:pic>
      <p:sp>
        <p:nvSpPr>
          <p:cNvPr id="589" name="Google Shape;589;g153efe53c30_0_5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90" name="Google Shape;590;g153efe53c30_0_583"/>
          <p:cNvPicPr preferRelativeResize="0"/>
          <p:nvPr/>
        </p:nvPicPr>
        <p:blipFill rotWithShape="1">
          <a:blip r:embed="rId6">
            <a:alphaModFix/>
          </a:blip>
          <a:srcRect b="11579" l="0" r="0" t="11579"/>
          <a:stretch/>
        </p:blipFill>
        <p:spPr>
          <a:xfrm>
            <a:off x="227425" y="4745125"/>
            <a:ext cx="1032199" cy="249699"/>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2 1 1 1">
  <p:cSld name="TITLE_2_1_2_1_1_1_1">
    <p:bg>
      <p:bgPr>
        <a:solidFill>
          <a:schemeClr val="accent1"/>
        </a:solidFill>
      </p:bgPr>
    </p:bg>
    <p:spTree>
      <p:nvGrpSpPr>
        <p:cNvPr id="591" name="Shape 591"/>
        <p:cNvGrpSpPr/>
        <p:nvPr/>
      </p:nvGrpSpPr>
      <p:grpSpPr>
        <a:xfrm>
          <a:off x="0" y="0"/>
          <a:ext cx="0" cy="0"/>
          <a:chOff x="0" y="0"/>
          <a:chExt cx="0" cy="0"/>
        </a:xfrm>
      </p:grpSpPr>
      <p:sp>
        <p:nvSpPr>
          <p:cNvPr id="592" name="Google Shape;592;g153efe53c30_0_6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pic>
        <p:nvPicPr>
          <p:cNvPr id="593" name="Google Shape;593;g153efe53c30_0_600"/>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1620">
          <p15:clr>
            <a:srgbClr val="FA7B17"/>
          </p15:clr>
        </p15:guide>
        <p15:guide id="3" pos="227">
          <p15:clr>
            <a:srgbClr val="FA7B17"/>
          </p15:clr>
        </p15:guide>
        <p15:guide id="4" orient="horz" pos="3061">
          <p15:clr>
            <a:srgbClr val="FA7B17"/>
          </p15:clr>
        </p15:guide>
        <p15:guide id="5" pos="5556">
          <p15:clr>
            <a:srgbClr val="FA7B17"/>
          </p15:clr>
        </p15:guide>
        <p15:guide id="6" orient="horz" pos="179">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2">
    <p:bg>
      <p:bgPr>
        <a:blipFill>
          <a:blip r:embed="rId2">
            <a:alphaModFix/>
          </a:blip>
          <a:stretch>
            <a:fillRect/>
          </a:stretch>
        </a:blipFill>
      </p:bgPr>
    </p:bg>
    <p:spTree>
      <p:nvGrpSpPr>
        <p:cNvPr id="594" name="Shape 594"/>
        <p:cNvGrpSpPr/>
        <p:nvPr/>
      </p:nvGrpSpPr>
      <p:grpSpPr>
        <a:xfrm>
          <a:off x="0" y="0"/>
          <a:ext cx="0" cy="0"/>
          <a:chOff x="0" y="0"/>
          <a:chExt cx="0" cy="0"/>
        </a:xfrm>
      </p:grpSpPr>
      <p:sp>
        <p:nvSpPr>
          <p:cNvPr id="595" name="Google Shape;595;g153efe53c30_0_603"/>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596" name="Google Shape;596;g153efe53c30_0_603"/>
          <p:cNvSpPr txBox="1"/>
          <p:nvPr>
            <p:ph idx="1" type="subTitle"/>
          </p:nvPr>
        </p:nvSpPr>
        <p:spPr>
          <a:xfrm>
            <a:off x="4971425" y="13044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7" name="Google Shape;597;g153efe53c30_0_603"/>
          <p:cNvSpPr txBox="1"/>
          <p:nvPr>
            <p:ph idx="2" type="subTitle"/>
          </p:nvPr>
        </p:nvSpPr>
        <p:spPr>
          <a:xfrm>
            <a:off x="4971425" y="19736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8" name="Google Shape;598;g153efe53c30_0_603"/>
          <p:cNvSpPr txBox="1"/>
          <p:nvPr>
            <p:ph idx="3" type="subTitle"/>
          </p:nvPr>
        </p:nvSpPr>
        <p:spPr>
          <a:xfrm>
            <a:off x="4971425" y="266997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599" name="Google Shape;599;g153efe53c30_0_603"/>
          <p:cNvSpPr txBox="1"/>
          <p:nvPr>
            <p:ph idx="4" type="subTitle"/>
          </p:nvPr>
        </p:nvSpPr>
        <p:spPr>
          <a:xfrm>
            <a:off x="4971425" y="3366325"/>
            <a:ext cx="2725200" cy="330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300"/>
              <a:buNone/>
              <a:defRPr b="0" sz="13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pic>
        <p:nvPicPr>
          <p:cNvPr id="600" name="Google Shape;600;g153efe53c30_0_603"/>
          <p:cNvPicPr preferRelativeResize="0"/>
          <p:nvPr/>
        </p:nvPicPr>
        <p:blipFill rotWithShape="1">
          <a:blip r:embed="rId3">
            <a:alphaModFix/>
          </a:blip>
          <a:srcRect b="10512" l="0" r="0" t="10504"/>
          <a:stretch/>
        </p:blipFill>
        <p:spPr>
          <a:xfrm>
            <a:off x="227425" y="4745125"/>
            <a:ext cx="1032200" cy="249700"/>
          </a:xfrm>
          <a:prstGeom prst="rect">
            <a:avLst/>
          </a:prstGeom>
          <a:noFill/>
          <a:ln>
            <a:noFill/>
          </a:ln>
        </p:spPr>
      </p:pic>
      <p:sp>
        <p:nvSpPr>
          <p:cNvPr id="601" name="Google Shape;601;g153efe53c30_0_6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aira"/>
                <a:ea typeface="Saira"/>
                <a:cs typeface="Saira"/>
                <a:sym typeface="Sair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slideLayout" Target="../slideLayouts/slideLayout95.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96" Type="http://schemas.openxmlformats.org/officeDocument/2006/relationships/theme" Target="../theme/theme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35.xml"/><Relationship Id="rId84" Type="http://schemas.openxmlformats.org/officeDocument/2006/relationships/slideLayout" Target="../slideLayouts/slideLayout179.xml"/><Relationship Id="rId83" Type="http://schemas.openxmlformats.org/officeDocument/2006/relationships/slideLayout" Target="../slideLayouts/slideLayout178.xml"/><Relationship Id="rId42" Type="http://schemas.openxmlformats.org/officeDocument/2006/relationships/slideLayout" Target="../slideLayouts/slideLayout137.xml"/><Relationship Id="rId86" Type="http://schemas.openxmlformats.org/officeDocument/2006/relationships/slideLayout" Target="../slideLayouts/slideLayout181.xml"/><Relationship Id="rId41" Type="http://schemas.openxmlformats.org/officeDocument/2006/relationships/slideLayout" Target="../slideLayouts/slideLayout136.xml"/><Relationship Id="rId85" Type="http://schemas.openxmlformats.org/officeDocument/2006/relationships/slideLayout" Target="../slideLayouts/slideLayout180.xml"/><Relationship Id="rId44" Type="http://schemas.openxmlformats.org/officeDocument/2006/relationships/slideLayout" Target="../slideLayouts/slideLayout139.xml"/><Relationship Id="rId88" Type="http://schemas.openxmlformats.org/officeDocument/2006/relationships/slideLayout" Target="../slideLayouts/slideLayout183.xml"/><Relationship Id="rId43" Type="http://schemas.openxmlformats.org/officeDocument/2006/relationships/slideLayout" Target="../slideLayouts/slideLayout138.xml"/><Relationship Id="rId87" Type="http://schemas.openxmlformats.org/officeDocument/2006/relationships/slideLayout" Target="../slideLayouts/slideLayout182.xml"/><Relationship Id="rId46" Type="http://schemas.openxmlformats.org/officeDocument/2006/relationships/slideLayout" Target="../slideLayouts/slideLayout141.xml"/><Relationship Id="rId45" Type="http://schemas.openxmlformats.org/officeDocument/2006/relationships/slideLayout" Target="../slideLayouts/slideLayout140.xml"/><Relationship Id="rId89" Type="http://schemas.openxmlformats.org/officeDocument/2006/relationships/slideLayout" Target="../slideLayouts/slideLayout184.xml"/><Relationship Id="rId80" Type="http://schemas.openxmlformats.org/officeDocument/2006/relationships/slideLayout" Target="../slideLayouts/slideLayout175.xml"/><Relationship Id="rId82" Type="http://schemas.openxmlformats.org/officeDocument/2006/relationships/slideLayout" Target="../slideLayouts/slideLayout177.xml"/><Relationship Id="rId81" Type="http://schemas.openxmlformats.org/officeDocument/2006/relationships/slideLayout" Target="../slideLayouts/slideLayout176.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48" Type="http://schemas.openxmlformats.org/officeDocument/2006/relationships/slideLayout" Target="../slideLayouts/slideLayout143.xml"/><Relationship Id="rId47" Type="http://schemas.openxmlformats.org/officeDocument/2006/relationships/slideLayout" Target="../slideLayouts/slideLayout142.xml"/><Relationship Id="rId49" Type="http://schemas.openxmlformats.org/officeDocument/2006/relationships/slideLayout" Target="../slideLayouts/slideLayout144.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73" Type="http://schemas.openxmlformats.org/officeDocument/2006/relationships/slideLayout" Target="../slideLayouts/slideLayout168.xml"/><Relationship Id="rId72" Type="http://schemas.openxmlformats.org/officeDocument/2006/relationships/slideLayout" Target="../slideLayouts/slideLayout167.xml"/><Relationship Id="rId31" Type="http://schemas.openxmlformats.org/officeDocument/2006/relationships/slideLayout" Target="../slideLayouts/slideLayout126.xml"/><Relationship Id="rId75" Type="http://schemas.openxmlformats.org/officeDocument/2006/relationships/slideLayout" Target="../slideLayouts/slideLayout170.xml"/><Relationship Id="rId30" Type="http://schemas.openxmlformats.org/officeDocument/2006/relationships/slideLayout" Target="../slideLayouts/slideLayout125.xml"/><Relationship Id="rId74" Type="http://schemas.openxmlformats.org/officeDocument/2006/relationships/slideLayout" Target="../slideLayouts/slideLayout169.xml"/><Relationship Id="rId33" Type="http://schemas.openxmlformats.org/officeDocument/2006/relationships/slideLayout" Target="../slideLayouts/slideLayout128.xml"/><Relationship Id="rId77" Type="http://schemas.openxmlformats.org/officeDocument/2006/relationships/slideLayout" Target="../slideLayouts/slideLayout172.xml"/><Relationship Id="rId32" Type="http://schemas.openxmlformats.org/officeDocument/2006/relationships/slideLayout" Target="../slideLayouts/slideLayout127.xml"/><Relationship Id="rId76" Type="http://schemas.openxmlformats.org/officeDocument/2006/relationships/slideLayout" Target="../slideLayouts/slideLayout171.xml"/><Relationship Id="rId35" Type="http://schemas.openxmlformats.org/officeDocument/2006/relationships/slideLayout" Target="../slideLayouts/slideLayout130.xml"/><Relationship Id="rId79" Type="http://schemas.openxmlformats.org/officeDocument/2006/relationships/slideLayout" Target="../slideLayouts/slideLayout174.xml"/><Relationship Id="rId34" Type="http://schemas.openxmlformats.org/officeDocument/2006/relationships/slideLayout" Target="../slideLayouts/slideLayout129.xml"/><Relationship Id="rId78" Type="http://schemas.openxmlformats.org/officeDocument/2006/relationships/slideLayout" Target="../slideLayouts/slideLayout173.xml"/><Relationship Id="rId71" Type="http://schemas.openxmlformats.org/officeDocument/2006/relationships/slideLayout" Target="../slideLayouts/slideLayout166.xml"/><Relationship Id="rId70" Type="http://schemas.openxmlformats.org/officeDocument/2006/relationships/slideLayout" Target="../slideLayouts/slideLayout165.xml"/><Relationship Id="rId37" Type="http://schemas.openxmlformats.org/officeDocument/2006/relationships/slideLayout" Target="../slideLayouts/slideLayout132.xml"/><Relationship Id="rId36" Type="http://schemas.openxmlformats.org/officeDocument/2006/relationships/slideLayout" Target="../slideLayouts/slideLayout131.xml"/><Relationship Id="rId39" Type="http://schemas.openxmlformats.org/officeDocument/2006/relationships/slideLayout" Target="../slideLayouts/slideLayout134.xml"/><Relationship Id="rId38" Type="http://schemas.openxmlformats.org/officeDocument/2006/relationships/slideLayout" Target="../slideLayouts/slideLayout133.xml"/><Relationship Id="rId62" Type="http://schemas.openxmlformats.org/officeDocument/2006/relationships/slideLayout" Target="../slideLayouts/slideLayout157.xml"/><Relationship Id="rId61" Type="http://schemas.openxmlformats.org/officeDocument/2006/relationships/slideLayout" Target="../slideLayouts/slideLayout156.xml"/><Relationship Id="rId20" Type="http://schemas.openxmlformats.org/officeDocument/2006/relationships/slideLayout" Target="../slideLayouts/slideLayout115.xml"/><Relationship Id="rId64" Type="http://schemas.openxmlformats.org/officeDocument/2006/relationships/slideLayout" Target="../slideLayouts/slideLayout159.xml"/><Relationship Id="rId63" Type="http://schemas.openxmlformats.org/officeDocument/2006/relationships/slideLayout" Target="../slideLayouts/slideLayout158.xml"/><Relationship Id="rId22" Type="http://schemas.openxmlformats.org/officeDocument/2006/relationships/slideLayout" Target="../slideLayouts/slideLayout117.xml"/><Relationship Id="rId66" Type="http://schemas.openxmlformats.org/officeDocument/2006/relationships/slideLayout" Target="../slideLayouts/slideLayout161.xml"/><Relationship Id="rId21" Type="http://schemas.openxmlformats.org/officeDocument/2006/relationships/slideLayout" Target="../slideLayouts/slideLayout116.xml"/><Relationship Id="rId65" Type="http://schemas.openxmlformats.org/officeDocument/2006/relationships/slideLayout" Target="../slideLayouts/slideLayout160.xml"/><Relationship Id="rId24" Type="http://schemas.openxmlformats.org/officeDocument/2006/relationships/slideLayout" Target="../slideLayouts/slideLayout119.xml"/><Relationship Id="rId68" Type="http://schemas.openxmlformats.org/officeDocument/2006/relationships/slideLayout" Target="../slideLayouts/slideLayout163.xml"/><Relationship Id="rId23" Type="http://schemas.openxmlformats.org/officeDocument/2006/relationships/slideLayout" Target="../slideLayouts/slideLayout118.xml"/><Relationship Id="rId67" Type="http://schemas.openxmlformats.org/officeDocument/2006/relationships/slideLayout" Target="../slideLayouts/slideLayout162.xml"/><Relationship Id="rId60" Type="http://schemas.openxmlformats.org/officeDocument/2006/relationships/slideLayout" Target="../slideLayouts/slideLayout155.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69" Type="http://schemas.openxmlformats.org/officeDocument/2006/relationships/slideLayout" Target="../slideLayouts/slideLayout164.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29" Type="http://schemas.openxmlformats.org/officeDocument/2006/relationships/slideLayout" Target="../slideLayouts/slideLayout124.xml"/><Relationship Id="rId51" Type="http://schemas.openxmlformats.org/officeDocument/2006/relationships/slideLayout" Target="../slideLayouts/slideLayout146.xml"/><Relationship Id="rId95" Type="http://schemas.openxmlformats.org/officeDocument/2006/relationships/slideLayout" Target="../slideLayouts/slideLayout190.xml"/><Relationship Id="rId50" Type="http://schemas.openxmlformats.org/officeDocument/2006/relationships/slideLayout" Target="../slideLayouts/slideLayout145.xml"/><Relationship Id="rId94" Type="http://schemas.openxmlformats.org/officeDocument/2006/relationships/slideLayout" Target="../slideLayouts/slideLayout189.xml"/><Relationship Id="rId53" Type="http://schemas.openxmlformats.org/officeDocument/2006/relationships/slideLayout" Target="../slideLayouts/slideLayout148.xml"/><Relationship Id="rId52" Type="http://schemas.openxmlformats.org/officeDocument/2006/relationships/slideLayout" Target="../slideLayouts/slideLayout147.xml"/><Relationship Id="rId96" Type="http://schemas.openxmlformats.org/officeDocument/2006/relationships/theme" Target="../theme/theme3.xml"/><Relationship Id="rId11" Type="http://schemas.openxmlformats.org/officeDocument/2006/relationships/slideLayout" Target="../slideLayouts/slideLayout106.xml"/><Relationship Id="rId55" Type="http://schemas.openxmlformats.org/officeDocument/2006/relationships/slideLayout" Target="../slideLayouts/slideLayout150.xml"/><Relationship Id="rId10" Type="http://schemas.openxmlformats.org/officeDocument/2006/relationships/slideLayout" Target="../slideLayouts/slideLayout105.xml"/><Relationship Id="rId54" Type="http://schemas.openxmlformats.org/officeDocument/2006/relationships/slideLayout" Target="../slideLayouts/slideLayout149.xml"/><Relationship Id="rId13" Type="http://schemas.openxmlformats.org/officeDocument/2006/relationships/slideLayout" Target="../slideLayouts/slideLayout108.xml"/><Relationship Id="rId57" Type="http://schemas.openxmlformats.org/officeDocument/2006/relationships/slideLayout" Target="../slideLayouts/slideLayout152.xml"/><Relationship Id="rId12" Type="http://schemas.openxmlformats.org/officeDocument/2006/relationships/slideLayout" Target="../slideLayouts/slideLayout107.xml"/><Relationship Id="rId56" Type="http://schemas.openxmlformats.org/officeDocument/2006/relationships/slideLayout" Target="../slideLayouts/slideLayout151.xml"/><Relationship Id="rId91" Type="http://schemas.openxmlformats.org/officeDocument/2006/relationships/slideLayout" Target="../slideLayouts/slideLayout186.xml"/><Relationship Id="rId90" Type="http://schemas.openxmlformats.org/officeDocument/2006/relationships/slideLayout" Target="../slideLayouts/slideLayout185.xml"/><Relationship Id="rId93" Type="http://schemas.openxmlformats.org/officeDocument/2006/relationships/slideLayout" Target="../slideLayouts/slideLayout188.xml"/><Relationship Id="rId92" Type="http://schemas.openxmlformats.org/officeDocument/2006/relationships/slideLayout" Target="../slideLayouts/slideLayout187.xml"/><Relationship Id="rId15" Type="http://schemas.openxmlformats.org/officeDocument/2006/relationships/slideLayout" Target="../slideLayouts/slideLayout110.xml"/><Relationship Id="rId59" Type="http://schemas.openxmlformats.org/officeDocument/2006/relationships/slideLayout" Target="../slideLayouts/slideLayout154.xml"/><Relationship Id="rId14" Type="http://schemas.openxmlformats.org/officeDocument/2006/relationships/slideLayout" Target="../slideLayouts/slideLayout109.xml"/><Relationship Id="rId58" Type="http://schemas.openxmlformats.org/officeDocument/2006/relationships/slideLayout" Target="../slideLayouts/slideLayout153.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230.xml"/><Relationship Id="rId84" Type="http://schemas.openxmlformats.org/officeDocument/2006/relationships/slideLayout" Target="../slideLayouts/slideLayout274.xml"/><Relationship Id="rId83" Type="http://schemas.openxmlformats.org/officeDocument/2006/relationships/slideLayout" Target="../slideLayouts/slideLayout273.xml"/><Relationship Id="rId42" Type="http://schemas.openxmlformats.org/officeDocument/2006/relationships/slideLayout" Target="../slideLayouts/slideLayout232.xml"/><Relationship Id="rId86" Type="http://schemas.openxmlformats.org/officeDocument/2006/relationships/slideLayout" Target="../slideLayouts/slideLayout276.xml"/><Relationship Id="rId41" Type="http://schemas.openxmlformats.org/officeDocument/2006/relationships/slideLayout" Target="../slideLayouts/slideLayout231.xml"/><Relationship Id="rId85" Type="http://schemas.openxmlformats.org/officeDocument/2006/relationships/slideLayout" Target="../slideLayouts/slideLayout275.xml"/><Relationship Id="rId44" Type="http://schemas.openxmlformats.org/officeDocument/2006/relationships/slideLayout" Target="../slideLayouts/slideLayout234.xml"/><Relationship Id="rId88" Type="http://schemas.openxmlformats.org/officeDocument/2006/relationships/slideLayout" Target="../slideLayouts/slideLayout278.xml"/><Relationship Id="rId43" Type="http://schemas.openxmlformats.org/officeDocument/2006/relationships/slideLayout" Target="../slideLayouts/slideLayout233.xml"/><Relationship Id="rId87" Type="http://schemas.openxmlformats.org/officeDocument/2006/relationships/slideLayout" Target="../slideLayouts/slideLayout277.xml"/><Relationship Id="rId46" Type="http://schemas.openxmlformats.org/officeDocument/2006/relationships/slideLayout" Target="../slideLayouts/slideLayout236.xml"/><Relationship Id="rId45" Type="http://schemas.openxmlformats.org/officeDocument/2006/relationships/slideLayout" Target="../slideLayouts/slideLayout235.xml"/><Relationship Id="rId89" Type="http://schemas.openxmlformats.org/officeDocument/2006/relationships/slideLayout" Target="../slideLayouts/slideLayout279.xml"/><Relationship Id="rId80" Type="http://schemas.openxmlformats.org/officeDocument/2006/relationships/slideLayout" Target="../slideLayouts/slideLayout270.xml"/><Relationship Id="rId82" Type="http://schemas.openxmlformats.org/officeDocument/2006/relationships/slideLayout" Target="../slideLayouts/slideLayout272.xml"/><Relationship Id="rId81" Type="http://schemas.openxmlformats.org/officeDocument/2006/relationships/slideLayout" Target="../slideLayouts/slideLayout271.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48" Type="http://schemas.openxmlformats.org/officeDocument/2006/relationships/slideLayout" Target="../slideLayouts/slideLayout238.xml"/><Relationship Id="rId47" Type="http://schemas.openxmlformats.org/officeDocument/2006/relationships/slideLayout" Target="../slideLayouts/slideLayout237.xml"/><Relationship Id="rId49" Type="http://schemas.openxmlformats.org/officeDocument/2006/relationships/slideLayout" Target="../slideLayouts/slideLayout239.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73" Type="http://schemas.openxmlformats.org/officeDocument/2006/relationships/slideLayout" Target="../slideLayouts/slideLayout263.xml"/><Relationship Id="rId72" Type="http://schemas.openxmlformats.org/officeDocument/2006/relationships/slideLayout" Target="../slideLayouts/slideLayout262.xml"/><Relationship Id="rId31" Type="http://schemas.openxmlformats.org/officeDocument/2006/relationships/slideLayout" Target="../slideLayouts/slideLayout221.xml"/><Relationship Id="rId75" Type="http://schemas.openxmlformats.org/officeDocument/2006/relationships/slideLayout" Target="../slideLayouts/slideLayout265.xml"/><Relationship Id="rId30" Type="http://schemas.openxmlformats.org/officeDocument/2006/relationships/slideLayout" Target="../slideLayouts/slideLayout220.xml"/><Relationship Id="rId74" Type="http://schemas.openxmlformats.org/officeDocument/2006/relationships/slideLayout" Target="../slideLayouts/slideLayout264.xml"/><Relationship Id="rId33" Type="http://schemas.openxmlformats.org/officeDocument/2006/relationships/slideLayout" Target="../slideLayouts/slideLayout223.xml"/><Relationship Id="rId77" Type="http://schemas.openxmlformats.org/officeDocument/2006/relationships/slideLayout" Target="../slideLayouts/slideLayout267.xml"/><Relationship Id="rId32" Type="http://schemas.openxmlformats.org/officeDocument/2006/relationships/slideLayout" Target="../slideLayouts/slideLayout222.xml"/><Relationship Id="rId76" Type="http://schemas.openxmlformats.org/officeDocument/2006/relationships/slideLayout" Target="../slideLayouts/slideLayout266.xml"/><Relationship Id="rId35" Type="http://schemas.openxmlformats.org/officeDocument/2006/relationships/slideLayout" Target="../slideLayouts/slideLayout225.xml"/><Relationship Id="rId79" Type="http://schemas.openxmlformats.org/officeDocument/2006/relationships/slideLayout" Target="../slideLayouts/slideLayout269.xml"/><Relationship Id="rId34" Type="http://schemas.openxmlformats.org/officeDocument/2006/relationships/slideLayout" Target="../slideLayouts/slideLayout224.xml"/><Relationship Id="rId78" Type="http://schemas.openxmlformats.org/officeDocument/2006/relationships/slideLayout" Target="../slideLayouts/slideLayout268.xml"/><Relationship Id="rId71" Type="http://schemas.openxmlformats.org/officeDocument/2006/relationships/slideLayout" Target="../slideLayouts/slideLayout261.xml"/><Relationship Id="rId70" Type="http://schemas.openxmlformats.org/officeDocument/2006/relationships/slideLayout" Target="../slideLayouts/slideLayout260.xml"/><Relationship Id="rId37" Type="http://schemas.openxmlformats.org/officeDocument/2006/relationships/slideLayout" Target="../slideLayouts/slideLayout227.xml"/><Relationship Id="rId36" Type="http://schemas.openxmlformats.org/officeDocument/2006/relationships/slideLayout" Target="../slideLayouts/slideLayout226.xml"/><Relationship Id="rId39" Type="http://schemas.openxmlformats.org/officeDocument/2006/relationships/slideLayout" Target="../slideLayouts/slideLayout229.xml"/><Relationship Id="rId38" Type="http://schemas.openxmlformats.org/officeDocument/2006/relationships/slideLayout" Target="../slideLayouts/slideLayout228.xml"/><Relationship Id="rId62" Type="http://schemas.openxmlformats.org/officeDocument/2006/relationships/slideLayout" Target="../slideLayouts/slideLayout252.xml"/><Relationship Id="rId61" Type="http://schemas.openxmlformats.org/officeDocument/2006/relationships/slideLayout" Target="../slideLayouts/slideLayout251.xml"/><Relationship Id="rId20" Type="http://schemas.openxmlformats.org/officeDocument/2006/relationships/slideLayout" Target="../slideLayouts/slideLayout210.xml"/><Relationship Id="rId64" Type="http://schemas.openxmlformats.org/officeDocument/2006/relationships/slideLayout" Target="../slideLayouts/slideLayout254.xml"/><Relationship Id="rId63" Type="http://schemas.openxmlformats.org/officeDocument/2006/relationships/slideLayout" Target="../slideLayouts/slideLayout253.xml"/><Relationship Id="rId22" Type="http://schemas.openxmlformats.org/officeDocument/2006/relationships/slideLayout" Target="../slideLayouts/slideLayout212.xml"/><Relationship Id="rId66" Type="http://schemas.openxmlformats.org/officeDocument/2006/relationships/slideLayout" Target="../slideLayouts/slideLayout256.xml"/><Relationship Id="rId21" Type="http://schemas.openxmlformats.org/officeDocument/2006/relationships/slideLayout" Target="../slideLayouts/slideLayout211.xml"/><Relationship Id="rId65" Type="http://schemas.openxmlformats.org/officeDocument/2006/relationships/slideLayout" Target="../slideLayouts/slideLayout255.xml"/><Relationship Id="rId24" Type="http://schemas.openxmlformats.org/officeDocument/2006/relationships/slideLayout" Target="../slideLayouts/slideLayout214.xml"/><Relationship Id="rId68" Type="http://schemas.openxmlformats.org/officeDocument/2006/relationships/slideLayout" Target="../slideLayouts/slideLayout258.xml"/><Relationship Id="rId23" Type="http://schemas.openxmlformats.org/officeDocument/2006/relationships/slideLayout" Target="../slideLayouts/slideLayout213.xml"/><Relationship Id="rId67" Type="http://schemas.openxmlformats.org/officeDocument/2006/relationships/slideLayout" Target="../slideLayouts/slideLayout257.xml"/><Relationship Id="rId60" Type="http://schemas.openxmlformats.org/officeDocument/2006/relationships/slideLayout" Target="../slideLayouts/slideLayout250.xml"/><Relationship Id="rId26" Type="http://schemas.openxmlformats.org/officeDocument/2006/relationships/slideLayout" Target="../slideLayouts/slideLayout216.xml"/><Relationship Id="rId25" Type="http://schemas.openxmlformats.org/officeDocument/2006/relationships/slideLayout" Target="../slideLayouts/slideLayout215.xml"/><Relationship Id="rId69" Type="http://schemas.openxmlformats.org/officeDocument/2006/relationships/slideLayout" Target="../slideLayouts/slideLayout259.xml"/><Relationship Id="rId28" Type="http://schemas.openxmlformats.org/officeDocument/2006/relationships/slideLayout" Target="../slideLayouts/slideLayout218.xml"/><Relationship Id="rId27" Type="http://schemas.openxmlformats.org/officeDocument/2006/relationships/slideLayout" Target="../slideLayouts/slideLayout217.xml"/><Relationship Id="rId29" Type="http://schemas.openxmlformats.org/officeDocument/2006/relationships/slideLayout" Target="../slideLayouts/slideLayout219.xml"/><Relationship Id="rId51" Type="http://schemas.openxmlformats.org/officeDocument/2006/relationships/slideLayout" Target="../slideLayouts/slideLayout241.xml"/><Relationship Id="rId95" Type="http://schemas.openxmlformats.org/officeDocument/2006/relationships/slideLayout" Target="../slideLayouts/slideLayout285.xml"/><Relationship Id="rId50" Type="http://schemas.openxmlformats.org/officeDocument/2006/relationships/slideLayout" Target="../slideLayouts/slideLayout240.xml"/><Relationship Id="rId94" Type="http://schemas.openxmlformats.org/officeDocument/2006/relationships/slideLayout" Target="../slideLayouts/slideLayout284.xml"/><Relationship Id="rId53" Type="http://schemas.openxmlformats.org/officeDocument/2006/relationships/slideLayout" Target="../slideLayouts/slideLayout243.xml"/><Relationship Id="rId52" Type="http://schemas.openxmlformats.org/officeDocument/2006/relationships/slideLayout" Target="../slideLayouts/slideLayout242.xml"/><Relationship Id="rId96" Type="http://schemas.openxmlformats.org/officeDocument/2006/relationships/theme" Target="../theme/theme4.xml"/><Relationship Id="rId11" Type="http://schemas.openxmlformats.org/officeDocument/2006/relationships/slideLayout" Target="../slideLayouts/slideLayout201.xml"/><Relationship Id="rId55" Type="http://schemas.openxmlformats.org/officeDocument/2006/relationships/slideLayout" Target="../slideLayouts/slideLayout245.xml"/><Relationship Id="rId10" Type="http://schemas.openxmlformats.org/officeDocument/2006/relationships/slideLayout" Target="../slideLayouts/slideLayout200.xml"/><Relationship Id="rId54" Type="http://schemas.openxmlformats.org/officeDocument/2006/relationships/slideLayout" Target="../slideLayouts/slideLayout244.xml"/><Relationship Id="rId13" Type="http://schemas.openxmlformats.org/officeDocument/2006/relationships/slideLayout" Target="../slideLayouts/slideLayout203.xml"/><Relationship Id="rId57" Type="http://schemas.openxmlformats.org/officeDocument/2006/relationships/slideLayout" Target="../slideLayouts/slideLayout247.xml"/><Relationship Id="rId12" Type="http://schemas.openxmlformats.org/officeDocument/2006/relationships/slideLayout" Target="../slideLayouts/slideLayout202.xml"/><Relationship Id="rId56" Type="http://schemas.openxmlformats.org/officeDocument/2006/relationships/slideLayout" Target="../slideLayouts/slideLayout246.xml"/><Relationship Id="rId91" Type="http://schemas.openxmlformats.org/officeDocument/2006/relationships/slideLayout" Target="../slideLayouts/slideLayout281.xml"/><Relationship Id="rId90" Type="http://schemas.openxmlformats.org/officeDocument/2006/relationships/slideLayout" Target="../slideLayouts/slideLayout280.xml"/><Relationship Id="rId93" Type="http://schemas.openxmlformats.org/officeDocument/2006/relationships/slideLayout" Target="../slideLayouts/slideLayout283.xml"/><Relationship Id="rId92" Type="http://schemas.openxmlformats.org/officeDocument/2006/relationships/slideLayout" Target="../slideLayouts/slideLayout282.xml"/><Relationship Id="rId15" Type="http://schemas.openxmlformats.org/officeDocument/2006/relationships/slideLayout" Target="../slideLayouts/slideLayout205.xml"/><Relationship Id="rId59" Type="http://schemas.openxmlformats.org/officeDocument/2006/relationships/slideLayout" Target="../slideLayouts/slideLayout249.xml"/><Relationship Id="rId14" Type="http://schemas.openxmlformats.org/officeDocument/2006/relationships/slideLayout" Target="../slideLayouts/slideLayout204.xml"/><Relationship Id="rId58" Type="http://schemas.openxmlformats.org/officeDocument/2006/relationships/slideLayout" Target="../slideLayouts/slideLayout248.xml"/><Relationship Id="rId17" Type="http://schemas.openxmlformats.org/officeDocument/2006/relationships/slideLayout" Target="../slideLayouts/slideLayout207.xml"/><Relationship Id="rId16" Type="http://schemas.openxmlformats.org/officeDocument/2006/relationships/slideLayout" Target="../slideLayouts/slideLayout206.xml"/><Relationship Id="rId19" Type="http://schemas.openxmlformats.org/officeDocument/2006/relationships/slideLayout" Target="../slideLayouts/slideLayout209.xml"/><Relationship Id="rId18" Type="http://schemas.openxmlformats.org/officeDocument/2006/relationships/slideLayout" Target="../slideLayouts/slideLayout20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325.xml"/><Relationship Id="rId84" Type="http://schemas.openxmlformats.org/officeDocument/2006/relationships/slideLayout" Target="../slideLayouts/slideLayout369.xml"/><Relationship Id="rId83" Type="http://schemas.openxmlformats.org/officeDocument/2006/relationships/slideLayout" Target="../slideLayouts/slideLayout368.xml"/><Relationship Id="rId42" Type="http://schemas.openxmlformats.org/officeDocument/2006/relationships/slideLayout" Target="../slideLayouts/slideLayout327.xml"/><Relationship Id="rId86" Type="http://schemas.openxmlformats.org/officeDocument/2006/relationships/slideLayout" Target="../slideLayouts/slideLayout371.xml"/><Relationship Id="rId41" Type="http://schemas.openxmlformats.org/officeDocument/2006/relationships/slideLayout" Target="../slideLayouts/slideLayout326.xml"/><Relationship Id="rId85" Type="http://schemas.openxmlformats.org/officeDocument/2006/relationships/slideLayout" Target="../slideLayouts/slideLayout370.xml"/><Relationship Id="rId44" Type="http://schemas.openxmlformats.org/officeDocument/2006/relationships/slideLayout" Target="../slideLayouts/slideLayout329.xml"/><Relationship Id="rId88" Type="http://schemas.openxmlformats.org/officeDocument/2006/relationships/slideLayout" Target="../slideLayouts/slideLayout373.xml"/><Relationship Id="rId43" Type="http://schemas.openxmlformats.org/officeDocument/2006/relationships/slideLayout" Target="../slideLayouts/slideLayout328.xml"/><Relationship Id="rId87" Type="http://schemas.openxmlformats.org/officeDocument/2006/relationships/slideLayout" Target="../slideLayouts/slideLayout372.xml"/><Relationship Id="rId46" Type="http://schemas.openxmlformats.org/officeDocument/2006/relationships/slideLayout" Target="../slideLayouts/slideLayout331.xml"/><Relationship Id="rId45" Type="http://schemas.openxmlformats.org/officeDocument/2006/relationships/slideLayout" Target="../slideLayouts/slideLayout330.xml"/><Relationship Id="rId89" Type="http://schemas.openxmlformats.org/officeDocument/2006/relationships/slideLayout" Target="../slideLayouts/slideLayout374.xml"/><Relationship Id="rId80" Type="http://schemas.openxmlformats.org/officeDocument/2006/relationships/slideLayout" Target="../slideLayouts/slideLayout365.xml"/><Relationship Id="rId82" Type="http://schemas.openxmlformats.org/officeDocument/2006/relationships/slideLayout" Target="../slideLayouts/slideLayout367.xml"/><Relationship Id="rId81" Type="http://schemas.openxmlformats.org/officeDocument/2006/relationships/slideLayout" Target="../slideLayouts/slideLayout366.xml"/><Relationship Id="rId1" Type="http://schemas.openxmlformats.org/officeDocument/2006/relationships/slideLayout" Target="../slideLayouts/slideLayout286.xml"/><Relationship Id="rId2" Type="http://schemas.openxmlformats.org/officeDocument/2006/relationships/slideLayout" Target="../slideLayouts/slideLayout287.xml"/><Relationship Id="rId3" Type="http://schemas.openxmlformats.org/officeDocument/2006/relationships/slideLayout" Target="../slideLayouts/slideLayout288.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48" Type="http://schemas.openxmlformats.org/officeDocument/2006/relationships/slideLayout" Target="../slideLayouts/slideLayout333.xml"/><Relationship Id="rId47" Type="http://schemas.openxmlformats.org/officeDocument/2006/relationships/slideLayout" Target="../slideLayouts/slideLayout332.xml"/><Relationship Id="rId49" Type="http://schemas.openxmlformats.org/officeDocument/2006/relationships/slideLayout" Target="../slideLayouts/slideLayout334.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73" Type="http://schemas.openxmlformats.org/officeDocument/2006/relationships/slideLayout" Target="../slideLayouts/slideLayout358.xml"/><Relationship Id="rId72" Type="http://schemas.openxmlformats.org/officeDocument/2006/relationships/slideLayout" Target="../slideLayouts/slideLayout357.xml"/><Relationship Id="rId31" Type="http://schemas.openxmlformats.org/officeDocument/2006/relationships/slideLayout" Target="../slideLayouts/slideLayout316.xml"/><Relationship Id="rId75" Type="http://schemas.openxmlformats.org/officeDocument/2006/relationships/slideLayout" Target="../slideLayouts/slideLayout360.xml"/><Relationship Id="rId30" Type="http://schemas.openxmlformats.org/officeDocument/2006/relationships/slideLayout" Target="../slideLayouts/slideLayout315.xml"/><Relationship Id="rId74" Type="http://schemas.openxmlformats.org/officeDocument/2006/relationships/slideLayout" Target="../slideLayouts/slideLayout359.xml"/><Relationship Id="rId33" Type="http://schemas.openxmlformats.org/officeDocument/2006/relationships/slideLayout" Target="../slideLayouts/slideLayout318.xml"/><Relationship Id="rId77" Type="http://schemas.openxmlformats.org/officeDocument/2006/relationships/slideLayout" Target="../slideLayouts/slideLayout362.xml"/><Relationship Id="rId32" Type="http://schemas.openxmlformats.org/officeDocument/2006/relationships/slideLayout" Target="../slideLayouts/slideLayout317.xml"/><Relationship Id="rId76" Type="http://schemas.openxmlformats.org/officeDocument/2006/relationships/slideLayout" Target="../slideLayouts/slideLayout361.xml"/><Relationship Id="rId35" Type="http://schemas.openxmlformats.org/officeDocument/2006/relationships/slideLayout" Target="../slideLayouts/slideLayout320.xml"/><Relationship Id="rId79" Type="http://schemas.openxmlformats.org/officeDocument/2006/relationships/slideLayout" Target="../slideLayouts/slideLayout364.xml"/><Relationship Id="rId34" Type="http://schemas.openxmlformats.org/officeDocument/2006/relationships/slideLayout" Target="../slideLayouts/slideLayout319.xml"/><Relationship Id="rId78" Type="http://schemas.openxmlformats.org/officeDocument/2006/relationships/slideLayout" Target="../slideLayouts/slideLayout363.xml"/><Relationship Id="rId71" Type="http://schemas.openxmlformats.org/officeDocument/2006/relationships/slideLayout" Target="../slideLayouts/slideLayout356.xml"/><Relationship Id="rId70" Type="http://schemas.openxmlformats.org/officeDocument/2006/relationships/slideLayout" Target="../slideLayouts/slideLayout355.xml"/><Relationship Id="rId37" Type="http://schemas.openxmlformats.org/officeDocument/2006/relationships/slideLayout" Target="../slideLayouts/slideLayout322.xml"/><Relationship Id="rId36" Type="http://schemas.openxmlformats.org/officeDocument/2006/relationships/slideLayout" Target="../slideLayouts/slideLayout321.xml"/><Relationship Id="rId39" Type="http://schemas.openxmlformats.org/officeDocument/2006/relationships/slideLayout" Target="../slideLayouts/slideLayout324.xml"/><Relationship Id="rId38" Type="http://schemas.openxmlformats.org/officeDocument/2006/relationships/slideLayout" Target="../slideLayouts/slideLayout323.xml"/><Relationship Id="rId62" Type="http://schemas.openxmlformats.org/officeDocument/2006/relationships/slideLayout" Target="../slideLayouts/slideLayout347.xml"/><Relationship Id="rId61" Type="http://schemas.openxmlformats.org/officeDocument/2006/relationships/slideLayout" Target="../slideLayouts/slideLayout346.xml"/><Relationship Id="rId20" Type="http://schemas.openxmlformats.org/officeDocument/2006/relationships/slideLayout" Target="../slideLayouts/slideLayout305.xml"/><Relationship Id="rId64" Type="http://schemas.openxmlformats.org/officeDocument/2006/relationships/slideLayout" Target="../slideLayouts/slideLayout349.xml"/><Relationship Id="rId63" Type="http://schemas.openxmlformats.org/officeDocument/2006/relationships/slideLayout" Target="../slideLayouts/slideLayout348.xml"/><Relationship Id="rId22" Type="http://schemas.openxmlformats.org/officeDocument/2006/relationships/slideLayout" Target="../slideLayouts/slideLayout307.xml"/><Relationship Id="rId66" Type="http://schemas.openxmlformats.org/officeDocument/2006/relationships/slideLayout" Target="../slideLayouts/slideLayout351.xml"/><Relationship Id="rId21" Type="http://schemas.openxmlformats.org/officeDocument/2006/relationships/slideLayout" Target="../slideLayouts/slideLayout306.xml"/><Relationship Id="rId65" Type="http://schemas.openxmlformats.org/officeDocument/2006/relationships/slideLayout" Target="../slideLayouts/slideLayout350.xml"/><Relationship Id="rId24" Type="http://schemas.openxmlformats.org/officeDocument/2006/relationships/slideLayout" Target="../slideLayouts/slideLayout309.xml"/><Relationship Id="rId68" Type="http://schemas.openxmlformats.org/officeDocument/2006/relationships/slideLayout" Target="../slideLayouts/slideLayout353.xml"/><Relationship Id="rId23" Type="http://schemas.openxmlformats.org/officeDocument/2006/relationships/slideLayout" Target="../slideLayouts/slideLayout308.xml"/><Relationship Id="rId67" Type="http://schemas.openxmlformats.org/officeDocument/2006/relationships/slideLayout" Target="../slideLayouts/slideLayout352.xml"/><Relationship Id="rId60" Type="http://schemas.openxmlformats.org/officeDocument/2006/relationships/slideLayout" Target="../slideLayouts/slideLayout345.xml"/><Relationship Id="rId26" Type="http://schemas.openxmlformats.org/officeDocument/2006/relationships/slideLayout" Target="../slideLayouts/slideLayout311.xml"/><Relationship Id="rId25" Type="http://schemas.openxmlformats.org/officeDocument/2006/relationships/slideLayout" Target="../slideLayouts/slideLayout310.xml"/><Relationship Id="rId69" Type="http://schemas.openxmlformats.org/officeDocument/2006/relationships/slideLayout" Target="../slideLayouts/slideLayout354.xml"/><Relationship Id="rId28" Type="http://schemas.openxmlformats.org/officeDocument/2006/relationships/slideLayout" Target="../slideLayouts/slideLayout313.xml"/><Relationship Id="rId27" Type="http://schemas.openxmlformats.org/officeDocument/2006/relationships/slideLayout" Target="../slideLayouts/slideLayout312.xml"/><Relationship Id="rId29" Type="http://schemas.openxmlformats.org/officeDocument/2006/relationships/slideLayout" Target="../slideLayouts/slideLayout314.xml"/><Relationship Id="rId51" Type="http://schemas.openxmlformats.org/officeDocument/2006/relationships/slideLayout" Target="../slideLayouts/slideLayout336.xml"/><Relationship Id="rId95" Type="http://schemas.openxmlformats.org/officeDocument/2006/relationships/slideLayout" Target="../slideLayouts/slideLayout380.xml"/><Relationship Id="rId50" Type="http://schemas.openxmlformats.org/officeDocument/2006/relationships/slideLayout" Target="../slideLayouts/slideLayout335.xml"/><Relationship Id="rId94" Type="http://schemas.openxmlformats.org/officeDocument/2006/relationships/slideLayout" Target="../slideLayouts/slideLayout379.xml"/><Relationship Id="rId53" Type="http://schemas.openxmlformats.org/officeDocument/2006/relationships/slideLayout" Target="../slideLayouts/slideLayout338.xml"/><Relationship Id="rId52" Type="http://schemas.openxmlformats.org/officeDocument/2006/relationships/slideLayout" Target="../slideLayouts/slideLayout337.xml"/><Relationship Id="rId96" Type="http://schemas.openxmlformats.org/officeDocument/2006/relationships/theme" Target="../theme/theme1.xml"/><Relationship Id="rId11" Type="http://schemas.openxmlformats.org/officeDocument/2006/relationships/slideLayout" Target="../slideLayouts/slideLayout296.xml"/><Relationship Id="rId55" Type="http://schemas.openxmlformats.org/officeDocument/2006/relationships/slideLayout" Target="../slideLayouts/slideLayout340.xml"/><Relationship Id="rId10" Type="http://schemas.openxmlformats.org/officeDocument/2006/relationships/slideLayout" Target="../slideLayouts/slideLayout295.xml"/><Relationship Id="rId54" Type="http://schemas.openxmlformats.org/officeDocument/2006/relationships/slideLayout" Target="../slideLayouts/slideLayout339.xml"/><Relationship Id="rId13" Type="http://schemas.openxmlformats.org/officeDocument/2006/relationships/slideLayout" Target="../slideLayouts/slideLayout298.xml"/><Relationship Id="rId57" Type="http://schemas.openxmlformats.org/officeDocument/2006/relationships/slideLayout" Target="../slideLayouts/slideLayout342.xml"/><Relationship Id="rId12" Type="http://schemas.openxmlformats.org/officeDocument/2006/relationships/slideLayout" Target="../slideLayouts/slideLayout297.xml"/><Relationship Id="rId56" Type="http://schemas.openxmlformats.org/officeDocument/2006/relationships/slideLayout" Target="../slideLayouts/slideLayout341.xml"/><Relationship Id="rId91" Type="http://schemas.openxmlformats.org/officeDocument/2006/relationships/slideLayout" Target="../slideLayouts/slideLayout376.xml"/><Relationship Id="rId90" Type="http://schemas.openxmlformats.org/officeDocument/2006/relationships/slideLayout" Target="../slideLayouts/slideLayout375.xml"/><Relationship Id="rId93" Type="http://schemas.openxmlformats.org/officeDocument/2006/relationships/slideLayout" Target="../slideLayouts/slideLayout378.xml"/><Relationship Id="rId92" Type="http://schemas.openxmlformats.org/officeDocument/2006/relationships/slideLayout" Target="../slideLayouts/slideLayout377.xml"/><Relationship Id="rId15" Type="http://schemas.openxmlformats.org/officeDocument/2006/relationships/slideLayout" Target="../slideLayouts/slideLayout300.xml"/><Relationship Id="rId59" Type="http://schemas.openxmlformats.org/officeDocument/2006/relationships/slideLayout" Target="../slideLayouts/slideLayout344.xml"/><Relationship Id="rId14" Type="http://schemas.openxmlformats.org/officeDocument/2006/relationships/slideLayout" Target="../slideLayouts/slideLayout299.xml"/><Relationship Id="rId58" Type="http://schemas.openxmlformats.org/officeDocument/2006/relationships/slideLayout" Target="../slideLayouts/slideLayout343.xml"/><Relationship Id="rId17" Type="http://schemas.openxmlformats.org/officeDocument/2006/relationships/slideLayout" Target="../slideLayouts/slideLayout302.xml"/><Relationship Id="rId16" Type="http://schemas.openxmlformats.org/officeDocument/2006/relationships/slideLayout" Target="../slideLayouts/slideLayout301.xml"/><Relationship Id="rId19" Type="http://schemas.openxmlformats.org/officeDocument/2006/relationships/slideLayout" Target="../slideLayouts/slideLayout304.xml"/><Relationship Id="rId18" Type="http://schemas.openxmlformats.org/officeDocument/2006/relationships/slideLayout" Target="../slideLayouts/slideLayout303.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420.xml"/><Relationship Id="rId84" Type="http://schemas.openxmlformats.org/officeDocument/2006/relationships/slideLayout" Target="../slideLayouts/slideLayout464.xml"/><Relationship Id="rId83" Type="http://schemas.openxmlformats.org/officeDocument/2006/relationships/slideLayout" Target="../slideLayouts/slideLayout463.xml"/><Relationship Id="rId42" Type="http://schemas.openxmlformats.org/officeDocument/2006/relationships/slideLayout" Target="../slideLayouts/slideLayout422.xml"/><Relationship Id="rId86" Type="http://schemas.openxmlformats.org/officeDocument/2006/relationships/slideLayout" Target="../slideLayouts/slideLayout466.xml"/><Relationship Id="rId41" Type="http://schemas.openxmlformats.org/officeDocument/2006/relationships/slideLayout" Target="../slideLayouts/slideLayout421.xml"/><Relationship Id="rId85" Type="http://schemas.openxmlformats.org/officeDocument/2006/relationships/slideLayout" Target="../slideLayouts/slideLayout465.xml"/><Relationship Id="rId44" Type="http://schemas.openxmlformats.org/officeDocument/2006/relationships/slideLayout" Target="../slideLayouts/slideLayout424.xml"/><Relationship Id="rId88" Type="http://schemas.openxmlformats.org/officeDocument/2006/relationships/slideLayout" Target="../slideLayouts/slideLayout468.xml"/><Relationship Id="rId43" Type="http://schemas.openxmlformats.org/officeDocument/2006/relationships/slideLayout" Target="../slideLayouts/slideLayout423.xml"/><Relationship Id="rId87" Type="http://schemas.openxmlformats.org/officeDocument/2006/relationships/slideLayout" Target="../slideLayouts/slideLayout467.xml"/><Relationship Id="rId46" Type="http://schemas.openxmlformats.org/officeDocument/2006/relationships/slideLayout" Target="../slideLayouts/slideLayout426.xml"/><Relationship Id="rId45" Type="http://schemas.openxmlformats.org/officeDocument/2006/relationships/slideLayout" Target="../slideLayouts/slideLayout425.xml"/><Relationship Id="rId89" Type="http://schemas.openxmlformats.org/officeDocument/2006/relationships/slideLayout" Target="../slideLayouts/slideLayout469.xml"/><Relationship Id="rId80" Type="http://schemas.openxmlformats.org/officeDocument/2006/relationships/slideLayout" Target="../slideLayouts/slideLayout460.xml"/><Relationship Id="rId82" Type="http://schemas.openxmlformats.org/officeDocument/2006/relationships/slideLayout" Target="../slideLayouts/slideLayout462.xml"/><Relationship Id="rId81" Type="http://schemas.openxmlformats.org/officeDocument/2006/relationships/slideLayout" Target="../slideLayouts/slideLayout461.xml"/><Relationship Id="rId1" Type="http://schemas.openxmlformats.org/officeDocument/2006/relationships/slideLayout" Target="../slideLayouts/slideLayout381.xml"/><Relationship Id="rId2" Type="http://schemas.openxmlformats.org/officeDocument/2006/relationships/slideLayout" Target="../slideLayouts/slideLayout382.xml"/><Relationship Id="rId3" Type="http://schemas.openxmlformats.org/officeDocument/2006/relationships/slideLayout" Target="../slideLayouts/slideLayout383.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48" Type="http://schemas.openxmlformats.org/officeDocument/2006/relationships/slideLayout" Target="../slideLayouts/slideLayout428.xml"/><Relationship Id="rId47" Type="http://schemas.openxmlformats.org/officeDocument/2006/relationships/slideLayout" Target="../slideLayouts/slideLayout427.xml"/><Relationship Id="rId49" Type="http://schemas.openxmlformats.org/officeDocument/2006/relationships/slideLayout" Target="../slideLayouts/slideLayout429.xml"/><Relationship Id="rId5" Type="http://schemas.openxmlformats.org/officeDocument/2006/relationships/slideLayout" Target="../slideLayouts/slideLayout385.xml"/><Relationship Id="rId6" Type="http://schemas.openxmlformats.org/officeDocument/2006/relationships/slideLayout" Target="../slideLayouts/slideLayout386.xml"/><Relationship Id="rId7" Type="http://schemas.openxmlformats.org/officeDocument/2006/relationships/slideLayout" Target="../slideLayouts/slideLayout387.xml"/><Relationship Id="rId8" Type="http://schemas.openxmlformats.org/officeDocument/2006/relationships/slideLayout" Target="../slideLayouts/slideLayout388.xml"/><Relationship Id="rId73" Type="http://schemas.openxmlformats.org/officeDocument/2006/relationships/slideLayout" Target="../slideLayouts/slideLayout453.xml"/><Relationship Id="rId72" Type="http://schemas.openxmlformats.org/officeDocument/2006/relationships/slideLayout" Target="../slideLayouts/slideLayout452.xml"/><Relationship Id="rId31" Type="http://schemas.openxmlformats.org/officeDocument/2006/relationships/slideLayout" Target="../slideLayouts/slideLayout411.xml"/><Relationship Id="rId75" Type="http://schemas.openxmlformats.org/officeDocument/2006/relationships/slideLayout" Target="../slideLayouts/slideLayout455.xml"/><Relationship Id="rId30" Type="http://schemas.openxmlformats.org/officeDocument/2006/relationships/slideLayout" Target="../slideLayouts/slideLayout410.xml"/><Relationship Id="rId74" Type="http://schemas.openxmlformats.org/officeDocument/2006/relationships/slideLayout" Target="../slideLayouts/slideLayout454.xml"/><Relationship Id="rId33" Type="http://schemas.openxmlformats.org/officeDocument/2006/relationships/slideLayout" Target="../slideLayouts/slideLayout413.xml"/><Relationship Id="rId77" Type="http://schemas.openxmlformats.org/officeDocument/2006/relationships/slideLayout" Target="../slideLayouts/slideLayout457.xml"/><Relationship Id="rId32" Type="http://schemas.openxmlformats.org/officeDocument/2006/relationships/slideLayout" Target="../slideLayouts/slideLayout412.xml"/><Relationship Id="rId76" Type="http://schemas.openxmlformats.org/officeDocument/2006/relationships/slideLayout" Target="../slideLayouts/slideLayout456.xml"/><Relationship Id="rId35" Type="http://schemas.openxmlformats.org/officeDocument/2006/relationships/slideLayout" Target="../slideLayouts/slideLayout415.xml"/><Relationship Id="rId79" Type="http://schemas.openxmlformats.org/officeDocument/2006/relationships/slideLayout" Target="../slideLayouts/slideLayout459.xml"/><Relationship Id="rId34" Type="http://schemas.openxmlformats.org/officeDocument/2006/relationships/slideLayout" Target="../slideLayouts/slideLayout414.xml"/><Relationship Id="rId78" Type="http://schemas.openxmlformats.org/officeDocument/2006/relationships/slideLayout" Target="../slideLayouts/slideLayout458.xml"/><Relationship Id="rId71" Type="http://schemas.openxmlformats.org/officeDocument/2006/relationships/slideLayout" Target="../slideLayouts/slideLayout451.xml"/><Relationship Id="rId70" Type="http://schemas.openxmlformats.org/officeDocument/2006/relationships/slideLayout" Target="../slideLayouts/slideLayout450.xml"/><Relationship Id="rId37" Type="http://schemas.openxmlformats.org/officeDocument/2006/relationships/slideLayout" Target="../slideLayouts/slideLayout417.xml"/><Relationship Id="rId36" Type="http://schemas.openxmlformats.org/officeDocument/2006/relationships/slideLayout" Target="../slideLayouts/slideLayout416.xml"/><Relationship Id="rId39" Type="http://schemas.openxmlformats.org/officeDocument/2006/relationships/slideLayout" Target="../slideLayouts/slideLayout419.xml"/><Relationship Id="rId38" Type="http://schemas.openxmlformats.org/officeDocument/2006/relationships/slideLayout" Target="../slideLayouts/slideLayout418.xml"/><Relationship Id="rId62" Type="http://schemas.openxmlformats.org/officeDocument/2006/relationships/slideLayout" Target="../slideLayouts/slideLayout442.xml"/><Relationship Id="rId61" Type="http://schemas.openxmlformats.org/officeDocument/2006/relationships/slideLayout" Target="../slideLayouts/slideLayout441.xml"/><Relationship Id="rId20" Type="http://schemas.openxmlformats.org/officeDocument/2006/relationships/slideLayout" Target="../slideLayouts/slideLayout400.xml"/><Relationship Id="rId64" Type="http://schemas.openxmlformats.org/officeDocument/2006/relationships/slideLayout" Target="../slideLayouts/slideLayout444.xml"/><Relationship Id="rId63" Type="http://schemas.openxmlformats.org/officeDocument/2006/relationships/slideLayout" Target="../slideLayouts/slideLayout443.xml"/><Relationship Id="rId22" Type="http://schemas.openxmlformats.org/officeDocument/2006/relationships/slideLayout" Target="../slideLayouts/slideLayout402.xml"/><Relationship Id="rId66" Type="http://schemas.openxmlformats.org/officeDocument/2006/relationships/slideLayout" Target="../slideLayouts/slideLayout446.xml"/><Relationship Id="rId21" Type="http://schemas.openxmlformats.org/officeDocument/2006/relationships/slideLayout" Target="../slideLayouts/slideLayout401.xml"/><Relationship Id="rId65" Type="http://schemas.openxmlformats.org/officeDocument/2006/relationships/slideLayout" Target="../slideLayouts/slideLayout445.xml"/><Relationship Id="rId24" Type="http://schemas.openxmlformats.org/officeDocument/2006/relationships/slideLayout" Target="../slideLayouts/slideLayout404.xml"/><Relationship Id="rId68" Type="http://schemas.openxmlformats.org/officeDocument/2006/relationships/slideLayout" Target="../slideLayouts/slideLayout448.xml"/><Relationship Id="rId23" Type="http://schemas.openxmlformats.org/officeDocument/2006/relationships/slideLayout" Target="../slideLayouts/slideLayout403.xml"/><Relationship Id="rId67" Type="http://schemas.openxmlformats.org/officeDocument/2006/relationships/slideLayout" Target="../slideLayouts/slideLayout447.xml"/><Relationship Id="rId60" Type="http://schemas.openxmlformats.org/officeDocument/2006/relationships/slideLayout" Target="../slideLayouts/slideLayout440.xml"/><Relationship Id="rId26" Type="http://schemas.openxmlformats.org/officeDocument/2006/relationships/slideLayout" Target="../slideLayouts/slideLayout406.xml"/><Relationship Id="rId25" Type="http://schemas.openxmlformats.org/officeDocument/2006/relationships/slideLayout" Target="../slideLayouts/slideLayout405.xml"/><Relationship Id="rId69" Type="http://schemas.openxmlformats.org/officeDocument/2006/relationships/slideLayout" Target="../slideLayouts/slideLayout449.xml"/><Relationship Id="rId28" Type="http://schemas.openxmlformats.org/officeDocument/2006/relationships/slideLayout" Target="../slideLayouts/slideLayout408.xml"/><Relationship Id="rId27" Type="http://schemas.openxmlformats.org/officeDocument/2006/relationships/slideLayout" Target="../slideLayouts/slideLayout407.xml"/><Relationship Id="rId29" Type="http://schemas.openxmlformats.org/officeDocument/2006/relationships/slideLayout" Target="../slideLayouts/slideLayout409.xml"/><Relationship Id="rId51" Type="http://schemas.openxmlformats.org/officeDocument/2006/relationships/slideLayout" Target="../slideLayouts/slideLayout431.xml"/><Relationship Id="rId95" Type="http://schemas.openxmlformats.org/officeDocument/2006/relationships/slideLayout" Target="../slideLayouts/slideLayout475.xml"/><Relationship Id="rId50" Type="http://schemas.openxmlformats.org/officeDocument/2006/relationships/slideLayout" Target="../slideLayouts/slideLayout430.xml"/><Relationship Id="rId94" Type="http://schemas.openxmlformats.org/officeDocument/2006/relationships/slideLayout" Target="../slideLayouts/slideLayout474.xml"/><Relationship Id="rId53" Type="http://schemas.openxmlformats.org/officeDocument/2006/relationships/slideLayout" Target="../slideLayouts/slideLayout433.xml"/><Relationship Id="rId52" Type="http://schemas.openxmlformats.org/officeDocument/2006/relationships/slideLayout" Target="../slideLayouts/slideLayout432.xml"/><Relationship Id="rId96" Type="http://schemas.openxmlformats.org/officeDocument/2006/relationships/theme" Target="../theme/theme6.xml"/><Relationship Id="rId11" Type="http://schemas.openxmlformats.org/officeDocument/2006/relationships/slideLayout" Target="../slideLayouts/slideLayout391.xml"/><Relationship Id="rId55" Type="http://schemas.openxmlformats.org/officeDocument/2006/relationships/slideLayout" Target="../slideLayouts/slideLayout435.xml"/><Relationship Id="rId10" Type="http://schemas.openxmlformats.org/officeDocument/2006/relationships/slideLayout" Target="../slideLayouts/slideLayout390.xml"/><Relationship Id="rId54" Type="http://schemas.openxmlformats.org/officeDocument/2006/relationships/slideLayout" Target="../slideLayouts/slideLayout434.xml"/><Relationship Id="rId13" Type="http://schemas.openxmlformats.org/officeDocument/2006/relationships/slideLayout" Target="../slideLayouts/slideLayout393.xml"/><Relationship Id="rId57" Type="http://schemas.openxmlformats.org/officeDocument/2006/relationships/slideLayout" Target="../slideLayouts/slideLayout437.xml"/><Relationship Id="rId12" Type="http://schemas.openxmlformats.org/officeDocument/2006/relationships/slideLayout" Target="../slideLayouts/slideLayout392.xml"/><Relationship Id="rId56" Type="http://schemas.openxmlformats.org/officeDocument/2006/relationships/slideLayout" Target="../slideLayouts/slideLayout436.xml"/><Relationship Id="rId91" Type="http://schemas.openxmlformats.org/officeDocument/2006/relationships/slideLayout" Target="../slideLayouts/slideLayout471.xml"/><Relationship Id="rId90" Type="http://schemas.openxmlformats.org/officeDocument/2006/relationships/slideLayout" Target="../slideLayouts/slideLayout470.xml"/><Relationship Id="rId93" Type="http://schemas.openxmlformats.org/officeDocument/2006/relationships/slideLayout" Target="../slideLayouts/slideLayout473.xml"/><Relationship Id="rId92" Type="http://schemas.openxmlformats.org/officeDocument/2006/relationships/slideLayout" Target="../slideLayouts/slideLayout472.xml"/><Relationship Id="rId15" Type="http://schemas.openxmlformats.org/officeDocument/2006/relationships/slideLayout" Target="../slideLayouts/slideLayout395.xml"/><Relationship Id="rId59" Type="http://schemas.openxmlformats.org/officeDocument/2006/relationships/slideLayout" Target="../slideLayouts/slideLayout439.xml"/><Relationship Id="rId14" Type="http://schemas.openxmlformats.org/officeDocument/2006/relationships/slideLayout" Target="../slideLayouts/slideLayout394.xml"/><Relationship Id="rId58" Type="http://schemas.openxmlformats.org/officeDocument/2006/relationships/slideLayout" Target="../slideLayouts/slideLayout438.xml"/><Relationship Id="rId17" Type="http://schemas.openxmlformats.org/officeDocument/2006/relationships/slideLayout" Target="../slideLayouts/slideLayout397.xml"/><Relationship Id="rId16" Type="http://schemas.openxmlformats.org/officeDocument/2006/relationships/slideLayout" Target="../slideLayouts/slideLayout396.xml"/><Relationship Id="rId19" Type="http://schemas.openxmlformats.org/officeDocument/2006/relationships/slideLayout" Target="../slideLayouts/slideLayout399.xml"/><Relationship Id="rId18" Type="http://schemas.openxmlformats.org/officeDocument/2006/relationships/slideLayout" Target="../slideLayouts/slideLayout3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0" name="Shape 570"/>
        <p:cNvGrpSpPr/>
        <p:nvPr/>
      </p:nvGrpSpPr>
      <p:grpSpPr>
        <a:xfrm>
          <a:off x="0" y="0"/>
          <a:ext cx="0" cy="0"/>
          <a:chOff x="0" y="0"/>
          <a:chExt cx="0" cy="0"/>
        </a:xfrm>
      </p:grpSpPr>
      <p:sp>
        <p:nvSpPr>
          <p:cNvPr id="571" name="Google Shape;571;g153efe53c30_0_5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2" name="Google Shape;572;g153efe53c30_0_5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573" name="Google Shape;573;g153efe53c30_0_5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 id="2147483794" r:id="rId50"/>
    <p:sldLayoutId id="2147483795" r:id="rId51"/>
    <p:sldLayoutId id="2147483796" r:id="rId52"/>
    <p:sldLayoutId id="2147483797" r:id="rId53"/>
    <p:sldLayoutId id="2147483798" r:id="rId54"/>
    <p:sldLayoutId id="2147483799" r:id="rId55"/>
    <p:sldLayoutId id="2147483800" r:id="rId56"/>
    <p:sldLayoutId id="2147483801" r:id="rId57"/>
    <p:sldLayoutId id="2147483802" r:id="rId58"/>
    <p:sldLayoutId id="2147483803" r:id="rId59"/>
    <p:sldLayoutId id="2147483804" r:id="rId60"/>
    <p:sldLayoutId id="2147483805" r:id="rId61"/>
    <p:sldLayoutId id="2147483806" r:id="rId62"/>
    <p:sldLayoutId id="2147483807" r:id="rId63"/>
    <p:sldLayoutId id="2147483808" r:id="rId64"/>
    <p:sldLayoutId id="2147483809" r:id="rId65"/>
    <p:sldLayoutId id="2147483810" r:id="rId66"/>
    <p:sldLayoutId id="2147483811" r:id="rId67"/>
    <p:sldLayoutId id="2147483812" r:id="rId68"/>
    <p:sldLayoutId id="2147483813" r:id="rId69"/>
    <p:sldLayoutId id="2147483814" r:id="rId70"/>
    <p:sldLayoutId id="2147483815" r:id="rId71"/>
    <p:sldLayoutId id="2147483816" r:id="rId72"/>
    <p:sldLayoutId id="2147483817" r:id="rId73"/>
    <p:sldLayoutId id="2147483818" r:id="rId74"/>
    <p:sldLayoutId id="2147483819" r:id="rId75"/>
    <p:sldLayoutId id="2147483820" r:id="rId76"/>
    <p:sldLayoutId id="2147483821" r:id="rId77"/>
    <p:sldLayoutId id="2147483822" r:id="rId78"/>
    <p:sldLayoutId id="2147483823" r:id="rId79"/>
    <p:sldLayoutId id="2147483824" r:id="rId80"/>
    <p:sldLayoutId id="2147483825" r:id="rId81"/>
    <p:sldLayoutId id="2147483826" r:id="rId82"/>
    <p:sldLayoutId id="2147483827" r:id="rId83"/>
    <p:sldLayoutId id="2147483828" r:id="rId84"/>
    <p:sldLayoutId id="2147483829" r:id="rId85"/>
    <p:sldLayoutId id="2147483830" r:id="rId86"/>
    <p:sldLayoutId id="2147483831" r:id="rId87"/>
    <p:sldLayoutId id="2147483832" r:id="rId88"/>
    <p:sldLayoutId id="2147483833" r:id="rId89"/>
    <p:sldLayoutId id="2147483834" r:id="rId90"/>
    <p:sldLayoutId id="2147483835" r:id="rId91"/>
    <p:sldLayoutId id="2147483836" r:id="rId92"/>
    <p:sldLayoutId id="2147483837" r:id="rId93"/>
    <p:sldLayoutId id="2147483838" r:id="rId94"/>
    <p:sldLayoutId id="2147483839"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35" name="Shape 1135"/>
        <p:cNvGrpSpPr/>
        <p:nvPr/>
      </p:nvGrpSpPr>
      <p:grpSpPr>
        <a:xfrm>
          <a:off x="0" y="0"/>
          <a:ext cx="0" cy="0"/>
          <a:chOff x="0" y="0"/>
          <a:chExt cx="0" cy="0"/>
        </a:xfrm>
      </p:grpSpPr>
      <p:sp>
        <p:nvSpPr>
          <p:cNvPr id="1136" name="Google Shape;1136;g153efe53f39_0_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37" name="Google Shape;1137;g153efe53f39_0_5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1138" name="Google Shape;1138;g153efe53f39_0_5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 id="2147483884" r:id="rId44"/>
    <p:sldLayoutId id="2147483885" r:id="rId45"/>
    <p:sldLayoutId id="2147483886" r:id="rId46"/>
    <p:sldLayoutId id="2147483887" r:id="rId47"/>
    <p:sldLayoutId id="2147483888" r:id="rId48"/>
    <p:sldLayoutId id="2147483889" r:id="rId49"/>
    <p:sldLayoutId id="2147483890" r:id="rId50"/>
    <p:sldLayoutId id="2147483891" r:id="rId51"/>
    <p:sldLayoutId id="2147483892" r:id="rId52"/>
    <p:sldLayoutId id="2147483893" r:id="rId53"/>
    <p:sldLayoutId id="2147483894" r:id="rId54"/>
    <p:sldLayoutId id="2147483895" r:id="rId55"/>
    <p:sldLayoutId id="2147483896" r:id="rId56"/>
    <p:sldLayoutId id="2147483897" r:id="rId57"/>
    <p:sldLayoutId id="2147483898" r:id="rId58"/>
    <p:sldLayoutId id="2147483899" r:id="rId59"/>
    <p:sldLayoutId id="2147483900" r:id="rId60"/>
    <p:sldLayoutId id="2147483901" r:id="rId61"/>
    <p:sldLayoutId id="2147483902" r:id="rId62"/>
    <p:sldLayoutId id="2147483903" r:id="rId63"/>
    <p:sldLayoutId id="2147483904" r:id="rId64"/>
    <p:sldLayoutId id="2147483905" r:id="rId65"/>
    <p:sldLayoutId id="2147483906" r:id="rId66"/>
    <p:sldLayoutId id="2147483907" r:id="rId67"/>
    <p:sldLayoutId id="2147483908" r:id="rId68"/>
    <p:sldLayoutId id="2147483909" r:id="rId69"/>
    <p:sldLayoutId id="2147483910" r:id="rId70"/>
    <p:sldLayoutId id="2147483911" r:id="rId71"/>
    <p:sldLayoutId id="2147483912" r:id="rId72"/>
    <p:sldLayoutId id="2147483913" r:id="rId73"/>
    <p:sldLayoutId id="2147483914" r:id="rId74"/>
    <p:sldLayoutId id="2147483915" r:id="rId75"/>
    <p:sldLayoutId id="2147483916" r:id="rId76"/>
    <p:sldLayoutId id="2147483917" r:id="rId77"/>
    <p:sldLayoutId id="2147483918" r:id="rId78"/>
    <p:sldLayoutId id="2147483919" r:id="rId79"/>
    <p:sldLayoutId id="2147483920" r:id="rId80"/>
    <p:sldLayoutId id="2147483921" r:id="rId81"/>
    <p:sldLayoutId id="2147483922" r:id="rId82"/>
    <p:sldLayoutId id="2147483923" r:id="rId83"/>
    <p:sldLayoutId id="2147483924" r:id="rId84"/>
    <p:sldLayoutId id="2147483925" r:id="rId85"/>
    <p:sldLayoutId id="2147483926" r:id="rId86"/>
    <p:sldLayoutId id="2147483927" r:id="rId87"/>
    <p:sldLayoutId id="2147483928" r:id="rId88"/>
    <p:sldLayoutId id="2147483929" r:id="rId89"/>
    <p:sldLayoutId id="2147483930" r:id="rId90"/>
    <p:sldLayoutId id="2147483931" r:id="rId91"/>
    <p:sldLayoutId id="2147483932" r:id="rId92"/>
    <p:sldLayoutId id="2147483933" r:id="rId93"/>
    <p:sldLayoutId id="2147483934" r:id="rId94"/>
    <p:sldLayoutId id="2147483935"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00" name="Shape 1700"/>
        <p:cNvGrpSpPr/>
        <p:nvPr/>
      </p:nvGrpSpPr>
      <p:grpSpPr>
        <a:xfrm>
          <a:off x="0" y="0"/>
          <a:ext cx="0" cy="0"/>
          <a:chOff x="0" y="0"/>
          <a:chExt cx="0" cy="0"/>
        </a:xfrm>
      </p:grpSpPr>
      <p:sp>
        <p:nvSpPr>
          <p:cNvPr id="1701" name="Google Shape;1701;g150bdce4cc7_0_5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02" name="Google Shape;1702;g150bdce4cc7_0_5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1703" name="Google Shape;1703;g150bdce4cc7_0_5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 id="2147484001" r:id="rId65"/>
    <p:sldLayoutId id="2147484002" r:id="rId66"/>
    <p:sldLayoutId id="2147484003" r:id="rId67"/>
    <p:sldLayoutId id="2147484004" r:id="rId68"/>
    <p:sldLayoutId id="2147484005" r:id="rId69"/>
    <p:sldLayoutId id="2147484006" r:id="rId70"/>
    <p:sldLayoutId id="2147484007" r:id="rId71"/>
    <p:sldLayoutId id="2147484008" r:id="rId72"/>
    <p:sldLayoutId id="2147484009" r:id="rId73"/>
    <p:sldLayoutId id="2147484010" r:id="rId74"/>
    <p:sldLayoutId id="2147484011" r:id="rId75"/>
    <p:sldLayoutId id="2147484012" r:id="rId76"/>
    <p:sldLayoutId id="2147484013" r:id="rId77"/>
    <p:sldLayoutId id="2147484014" r:id="rId78"/>
    <p:sldLayoutId id="2147484015" r:id="rId79"/>
    <p:sldLayoutId id="2147484016" r:id="rId80"/>
    <p:sldLayoutId id="2147484017" r:id="rId81"/>
    <p:sldLayoutId id="2147484018" r:id="rId82"/>
    <p:sldLayoutId id="2147484019" r:id="rId83"/>
    <p:sldLayoutId id="2147484020" r:id="rId84"/>
    <p:sldLayoutId id="2147484021" r:id="rId85"/>
    <p:sldLayoutId id="2147484022" r:id="rId86"/>
    <p:sldLayoutId id="2147484023" r:id="rId87"/>
    <p:sldLayoutId id="2147484024" r:id="rId88"/>
    <p:sldLayoutId id="2147484025" r:id="rId89"/>
    <p:sldLayoutId id="2147484026" r:id="rId90"/>
    <p:sldLayoutId id="2147484027" r:id="rId91"/>
    <p:sldLayoutId id="2147484028" r:id="rId92"/>
    <p:sldLayoutId id="2147484029" r:id="rId93"/>
    <p:sldLayoutId id="2147484030" r:id="rId94"/>
    <p:sldLayoutId id="2147484031"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65" name="Shape 2265"/>
        <p:cNvGrpSpPr/>
        <p:nvPr/>
      </p:nvGrpSpPr>
      <p:grpSpPr>
        <a:xfrm>
          <a:off x="0" y="0"/>
          <a:ext cx="0" cy="0"/>
          <a:chOff x="0" y="0"/>
          <a:chExt cx="0" cy="0"/>
        </a:xfrm>
      </p:grpSpPr>
      <p:sp>
        <p:nvSpPr>
          <p:cNvPr id="2266" name="Google Shape;2266;g1581b915170_0_6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Saira ExtraBold"/>
              <a:buNone/>
              <a:defRPr b="0" i="0" sz="2800" u="none" cap="none" strike="noStrike">
                <a:solidFill>
                  <a:schemeClr val="dk1"/>
                </a:solidFill>
                <a:latin typeface="Saira ExtraBold"/>
                <a:ea typeface="Saira ExtraBold"/>
                <a:cs typeface="Saira ExtraBold"/>
                <a:sym typeface="Saira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67" name="Google Shape;2267;g1581b915170_0_6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Saira"/>
              <a:buChar char="●"/>
              <a:defRPr b="1" i="0" sz="1800" u="none" cap="none" strike="noStrike">
                <a:solidFill>
                  <a:schemeClr val="dk2"/>
                </a:solidFill>
                <a:latin typeface="Saira"/>
                <a:ea typeface="Saira"/>
                <a:cs typeface="Saira"/>
                <a:sym typeface="Saira"/>
              </a:defRPr>
            </a:lvl1pPr>
            <a:lvl2pPr indent="-323850" lvl="1" marL="914400" marR="0" rtl="0" algn="l">
              <a:lnSpc>
                <a:spcPct val="115000"/>
              </a:lnSpc>
              <a:spcBef>
                <a:spcPts val="1600"/>
              </a:spcBef>
              <a:spcAft>
                <a:spcPts val="0"/>
              </a:spcAft>
              <a:buClr>
                <a:schemeClr val="dk2"/>
              </a:buClr>
              <a:buSzPts val="1500"/>
              <a:buFont typeface="Saira SemiBold"/>
              <a:buChar char="○"/>
              <a:defRPr b="0" i="0" sz="1500" u="none" cap="none" strike="noStrike">
                <a:solidFill>
                  <a:schemeClr val="dk2"/>
                </a:solidFill>
                <a:latin typeface="Saira SemiBold"/>
                <a:ea typeface="Saira SemiBold"/>
                <a:cs typeface="Saira SemiBold"/>
                <a:sym typeface="Saira SemiBold"/>
              </a:defRPr>
            </a:lvl2pPr>
            <a:lvl3pPr indent="-317500" lvl="2" marL="1371600" marR="0" rtl="0" algn="l">
              <a:lnSpc>
                <a:spcPct val="115000"/>
              </a:lnSpc>
              <a:spcBef>
                <a:spcPts val="1600"/>
              </a:spcBef>
              <a:spcAft>
                <a:spcPts val="0"/>
              </a:spcAft>
              <a:buClr>
                <a:schemeClr val="dk2"/>
              </a:buClr>
              <a:buSzPts val="1400"/>
              <a:buFont typeface="Saira Medium"/>
              <a:buChar char="■"/>
              <a:defRPr b="0" i="0" sz="1400" u="none" cap="none" strike="noStrike">
                <a:solidFill>
                  <a:schemeClr val="dk2"/>
                </a:solidFill>
                <a:latin typeface="Saira Medium"/>
                <a:ea typeface="Saira Medium"/>
                <a:cs typeface="Saira Medium"/>
                <a:sym typeface="Saira Medium"/>
              </a:defRPr>
            </a:lvl3pPr>
            <a:lvl4pPr indent="-304800" lvl="3" marL="18288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4pPr>
            <a:lvl5pPr indent="-304800" lvl="4" marL="22860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5pPr>
            <a:lvl6pPr indent="-304800" lvl="5" marL="27432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6pPr>
            <a:lvl7pPr indent="-304800" lvl="6" marL="32004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7pPr>
            <a:lvl8pPr indent="-304800" lvl="7" marL="3657600" marR="0" rtl="0" algn="l">
              <a:lnSpc>
                <a:spcPct val="115000"/>
              </a:lnSpc>
              <a:spcBef>
                <a:spcPts val="1600"/>
              </a:spcBef>
              <a:spcAft>
                <a:spcPts val="0"/>
              </a:spcAft>
              <a:buClr>
                <a:schemeClr val="dk2"/>
              </a:buClr>
              <a:buSzPts val="1200"/>
              <a:buFont typeface="Saira"/>
              <a:buChar char="○"/>
              <a:defRPr b="0" i="0" sz="1200" u="none" cap="none" strike="noStrike">
                <a:solidFill>
                  <a:schemeClr val="dk2"/>
                </a:solidFill>
                <a:latin typeface="Saira"/>
                <a:ea typeface="Saira"/>
                <a:cs typeface="Saira"/>
                <a:sym typeface="Saira"/>
              </a:defRPr>
            </a:lvl8pPr>
            <a:lvl9pPr indent="-304800" lvl="8" marL="4114800" marR="0" rtl="0" algn="l">
              <a:lnSpc>
                <a:spcPct val="115000"/>
              </a:lnSpc>
              <a:spcBef>
                <a:spcPts val="1600"/>
              </a:spcBef>
              <a:spcAft>
                <a:spcPts val="1600"/>
              </a:spcAft>
              <a:buClr>
                <a:schemeClr val="dk2"/>
              </a:buClr>
              <a:buSzPts val="1200"/>
              <a:buFont typeface="Saira"/>
              <a:buChar char="■"/>
              <a:defRPr b="0" i="0" sz="1200" u="none" cap="none" strike="noStrike">
                <a:solidFill>
                  <a:schemeClr val="dk2"/>
                </a:solidFill>
                <a:latin typeface="Saira"/>
                <a:ea typeface="Saira"/>
                <a:cs typeface="Saira"/>
                <a:sym typeface="Saira"/>
              </a:defRPr>
            </a:lvl9pPr>
          </a:lstStyle>
          <a:p/>
        </p:txBody>
      </p:sp>
      <p:sp>
        <p:nvSpPr>
          <p:cNvPr id="2268" name="Google Shape;2268;g1581b915170_0_6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 id="2147484065" r:id="rId33"/>
    <p:sldLayoutId id="2147484066" r:id="rId34"/>
    <p:sldLayoutId id="2147484067" r:id="rId35"/>
    <p:sldLayoutId id="2147484068" r:id="rId36"/>
    <p:sldLayoutId id="2147484069" r:id="rId37"/>
    <p:sldLayoutId id="2147484070" r:id="rId38"/>
    <p:sldLayoutId id="2147484071" r:id="rId39"/>
    <p:sldLayoutId id="2147484072" r:id="rId40"/>
    <p:sldLayoutId id="2147484073" r:id="rId41"/>
    <p:sldLayoutId id="2147484074" r:id="rId42"/>
    <p:sldLayoutId id="2147484075" r:id="rId43"/>
    <p:sldLayoutId id="2147484076" r:id="rId44"/>
    <p:sldLayoutId id="2147484077" r:id="rId45"/>
    <p:sldLayoutId id="2147484078" r:id="rId46"/>
    <p:sldLayoutId id="2147484079" r:id="rId47"/>
    <p:sldLayoutId id="2147484080" r:id="rId48"/>
    <p:sldLayoutId id="2147484081" r:id="rId49"/>
    <p:sldLayoutId id="2147484082" r:id="rId50"/>
    <p:sldLayoutId id="2147484083" r:id="rId51"/>
    <p:sldLayoutId id="2147484084" r:id="rId52"/>
    <p:sldLayoutId id="2147484085" r:id="rId53"/>
    <p:sldLayoutId id="2147484086" r:id="rId54"/>
    <p:sldLayoutId id="2147484087" r:id="rId55"/>
    <p:sldLayoutId id="2147484088" r:id="rId56"/>
    <p:sldLayoutId id="2147484089" r:id="rId57"/>
    <p:sldLayoutId id="2147484090" r:id="rId58"/>
    <p:sldLayoutId id="2147484091" r:id="rId59"/>
    <p:sldLayoutId id="2147484092" r:id="rId60"/>
    <p:sldLayoutId id="2147484093" r:id="rId61"/>
    <p:sldLayoutId id="2147484094" r:id="rId62"/>
    <p:sldLayoutId id="2147484095" r:id="rId63"/>
    <p:sldLayoutId id="2147484096" r:id="rId64"/>
    <p:sldLayoutId id="2147484097" r:id="rId65"/>
    <p:sldLayoutId id="2147484098" r:id="rId66"/>
    <p:sldLayoutId id="2147484099" r:id="rId67"/>
    <p:sldLayoutId id="2147484100" r:id="rId68"/>
    <p:sldLayoutId id="2147484101" r:id="rId69"/>
    <p:sldLayoutId id="2147484102" r:id="rId70"/>
    <p:sldLayoutId id="2147484103" r:id="rId71"/>
    <p:sldLayoutId id="2147484104" r:id="rId72"/>
    <p:sldLayoutId id="2147484105" r:id="rId73"/>
    <p:sldLayoutId id="2147484106" r:id="rId74"/>
    <p:sldLayoutId id="2147484107" r:id="rId75"/>
    <p:sldLayoutId id="2147484108" r:id="rId76"/>
    <p:sldLayoutId id="2147484109" r:id="rId77"/>
    <p:sldLayoutId id="2147484110" r:id="rId78"/>
    <p:sldLayoutId id="2147484111" r:id="rId79"/>
    <p:sldLayoutId id="2147484112" r:id="rId80"/>
    <p:sldLayoutId id="2147484113" r:id="rId81"/>
    <p:sldLayoutId id="2147484114" r:id="rId82"/>
    <p:sldLayoutId id="2147484115" r:id="rId83"/>
    <p:sldLayoutId id="2147484116" r:id="rId84"/>
    <p:sldLayoutId id="2147484117" r:id="rId85"/>
    <p:sldLayoutId id="2147484118" r:id="rId86"/>
    <p:sldLayoutId id="2147484119" r:id="rId87"/>
    <p:sldLayoutId id="2147484120" r:id="rId88"/>
    <p:sldLayoutId id="2147484121" r:id="rId89"/>
    <p:sldLayoutId id="2147484122" r:id="rId90"/>
    <p:sldLayoutId id="2147484123" r:id="rId91"/>
    <p:sldLayoutId id="2147484124" r:id="rId92"/>
    <p:sldLayoutId id="2147484125" r:id="rId93"/>
    <p:sldLayoutId id="2147484126" r:id="rId94"/>
    <p:sldLayoutId id="2147484127" r:id="rId9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0.xml"/><Relationship Id="rId3"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1.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2.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3.xml"/><Relationship Id="rId3"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14.xml"/><Relationship Id="rId3"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5.xml"/><Relationship Id="rId3" Type="http://schemas.openxmlformats.org/officeDocument/2006/relationships/hyperlink" Target="https://www.python.org/" TargetMode="External"/><Relationship Id="rId4" Type="http://schemas.openxmlformats.org/officeDocument/2006/relationships/hyperlink" Target="https://pandas.pydata.org/" TargetMode="External"/><Relationship Id="rId5"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6.xml"/><Relationship Id="rId3" Type="http://schemas.openxmlformats.org/officeDocument/2006/relationships/hyperlink" Target="https://matplotlib.org/devdocs/index.html" TargetMode="External"/><Relationship Id="rId4" Type="http://schemas.openxmlformats.org/officeDocument/2006/relationships/image" Target="../media/image77.png"/><Relationship Id="rId5" Type="http://schemas.openxmlformats.org/officeDocument/2006/relationships/image" Target="../media/image71.png"/><Relationship Id="rId6" Type="http://schemas.openxmlformats.org/officeDocument/2006/relationships/hyperlink" Target="https://matplotlib.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7.xml"/><Relationship Id="rId3" Type="http://schemas.openxmlformats.org/officeDocument/2006/relationships/hyperlink" Target="https://plotly.com/python/" TargetMode="External"/><Relationship Id="rId4" Type="http://schemas.openxmlformats.org/officeDocument/2006/relationships/hyperlink" Target="https://plotly.com/python/" TargetMode="External"/><Relationship Id="rId5" Type="http://schemas.openxmlformats.org/officeDocument/2006/relationships/hyperlink" Target="https://plotly.com/python/is-plotly-free" TargetMode="External"/><Relationship Id="rId6" Type="http://schemas.openxmlformats.org/officeDocument/2006/relationships/hyperlink" Target="https://plotly.com/python/getting-started/" TargetMode="External"/><Relationship Id="rId7"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xml"/><Relationship Id="rId3" Type="http://schemas.openxmlformats.org/officeDocument/2006/relationships/image" Target="../media/image67.jpg"/><Relationship Id="rId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22.xml"/><Relationship Id="rId3" Type="http://schemas.openxmlformats.org/officeDocument/2006/relationships/hyperlink" Target="https://www.streamlit.io/" TargetMode="External"/><Relationship Id="rId4" Type="http://schemas.openxmlformats.org/officeDocument/2006/relationships/hyperlink" Target="https://docs.streamlit.io/" TargetMode="External"/><Relationship Id="rId5"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23.xml"/><Relationship Id="rId3" Type="http://schemas.openxmlformats.org/officeDocument/2006/relationships/image" Target="../media/image7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flowingdata.com/abou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7.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8.xml"/><Relationship Id="rId3"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4.xml"/><Relationship Id="rId2" Type="http://schemas.openxmlformats.org/officeDocument/2006/relationships/notesSlide" Target="../notesSlides/notesSlide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g1581b915170_0_633"/>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Common data viz charts</a:t>
            </a:r>
            <a:endParaRPr b="0" i="0" sz="2700" u="none" cap="none" strike="noStrike">
              <a:solidFill>
                <a:srgbClr val="000000"/>
              </a:solidFill>
              <a:latin typeface="Arial"/>
              <a:ea typeface="Arial"/>
              <a:cs typeface="Arial"/>
              <a:sym typeface="Arial"/>
            </a:endParaRPr>
          </a:p>
        </p:txBody>
      </p:sp>
      <p:sp>
        <p:nvSpPr>
          <p:cNvPr id="2899" name="Google Shape;2899;g1581b915170_0_633"/>
          <p:cNvSpPr txBox="1"/>
          <p:nvPr/>
        </p:nvSpPr>
        <p:spPr>
          <a:xfrm>
            <a:off x="720875" y="2648875"/>
            <a:ext cx="2491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Saira"/>
                <a:ea typeface="Saira"/>
                <a:cs typeface="Saira"/>
                <a:sym typeface="Saira"/>
              </a:rPr>
              <a:t>Line charts</a:t>
            </a:r>
            <a:endParaRPr b="1" i="0" sz="1800" u="none" cap="none" strike="noStrike">
              <a:solidFill>
                <a:schemeClr val="accent1"/>
              </a:solidFill>
              <a:latin typeface="Saira"/>
              <a:ea typeface="Saira"/>
              <a:cs typeface="Saira"/>
              <a:sym typeface="Saira"/>
            </a:endParaRPr>
          </a:p>
        </p:txBody>
      </p:sp>
      <p:pic>
        <p:nvPicPr>
          <p:cNvPr id="2900" name="Google Shape;2900;g1581b915170_0_633"/>
          <p:cNvPicPr preferRelativeResize="0"/>
          <p:nvPr/>
        </p:nvPicPr>
        <p:blipFill rotWithShape="1">
          <a:blip r:embed="rId3">
            <a:alphaModFix/>
          </a:blip>
          <a:srcRect b="0" l="0" r="0" t="0"/>
          <a:stretch/>
        </p:blipFill>
        <p:spPr>
          <a:xfrm>
            <a:off x="3212376" y="2004625"/>
            <a:ext cx="5607777" cy="175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g1581b915170_0_639"/>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Common data viz charts</a:t>
            </a:r>
            <a:endParaRPr b="0" i="0" sz="2700" u="none" cap="none" strike="noStrike">
              <a:solidFill>
                <a:srgbClr val="000000"/>
              </a:solidFill>
              <a:latin typeface="Arial"/>
              <a:ea typeface="Arial"/>
              <a:cs typeface="Arial"/>
              <a:sym typeface="Arial"/>
            </a:endParaRPr>
          </a:p>
        </p:txBody>
      </p:sp>
      <p:sp>
        <p:nvSpPr>
          <p:cNvPr id="2906" name="Google Shape;2906;g1581b915170_0_639"/>
          <p:cNvSpPr txBox="1"/>
          <p:nvPr/>
        </p:nvSpPr>
        <p:spPr>
          <a:xfrm>
            <a:off x="843900" y="2340900"/>
            <a:ext cx="2491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Saira"/>
                <a:ea typeface="Saira"/>
                <a:cs typeface="Saira"/>
                <a:sym typeface="Saira"/>
              </a:rPr>
              <a:t>Scatterplot</a:t>
            </a:r>
            <a:endParaRPr b="1" i="0" sz="1800" u="none" cap="none" strike="noStrike">
              <a:solidFill>
                <a:schemeClr val="accent1"/>
              </a:solidFill>
              <a:latin typeface="Saira"/>
              <a:ea typeface="Saira"/>
              <a:cs typeface="Saira"/>
              <a:sym typeface="Saira"/>
            </a:endParaRPr>
          </a:p>
        </p:txBody>
      </p:sp>
      <p:pic>
        <p:nvPicPr>
          <p:cNvPr id="2907" name="Google Shape;2907;g1581b915170_0_639"/>
          <p:cNvPicPr preferRelativeResize="0"/>
          <p:nvPr/>
        </p:nvPicPr>
        <p:blipFill rotWithShape="1">
          <a:blip r:embed="rId3">
            <a:alphaModFix/>
          </a:blip>
          <a:srcRect b="0" l="0" r="0" t="0"/>
          <a:stretch/>
        </p:blipFill>
        <p:spPr>
          <a:xfrm>
            <a:off x="3678675" y="989625"/>
            <a:ext cx="5040267" cy="378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g1581b915170_0_645"/>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Common data viz charts</a:t>
            </a:r>
            <a:endParaRPr b="0" i="0" sz="2700" u="none" cap="none" strike="noStrike">
              <a:solidFill>
                <a:srgbClr val="000000"/>
              </a:solidFill>
              <a:latin typeface="Arial"/>
              <a:ea typeface="Arial"/>
              <a:cs typeface="Arial"/>
              <a:sym typeface="Arial"/>
            </a:endParaRPr>
          </a:p>
        </p:txBody>
      </p:sp>
      <p:sp>
        <p:nvSpPr>
          <p:cNvPr id="2913" name="Google Shape;2913;g1581b915170_0_645"/>
          <p:cNvSpPr txBox="1"/>
          <p:nvPr/>
        </p:nvSpPr>
        <p:spPr>
          <a:xfrm>
            <a:off x="843900" y="2340900"/>
            <a:ext cx="2491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Saira"/>
                <a:ea typeface="Saira"/>
                <a:cs typeface="Saira"/>
                <a:sym typeface="Saira"/>
              </a:rPr>
              <a:t>Line chart with confidence intervals</a:t>
            </a:r>
            <a:endParaRPr b="1" i="0" sz="1800" u="none" cap="none" strike="noStrike">
              <a:solidFill>
                <a:schemeClr val="accent1"/>
              </a:solidFill>
              <a:latin typeface="Saira"/>
              <a:ea typeface="Saira"/>
              <a:cs typeface="Saira"/>
              <a:sym typeface="Saira"/>
            </a:endParaRPr>
          </a:p>
        </p:txBody>
      </p:sp>
      <p:pic>
        <p:nvPicPr>
          <p:cNvPr id="2914" name="Google Shape;2914;g1581b915170_0_645"/>
          <p:cNvPicPr preferRelativeResize="0"/>
          <p:nvPr/>
        </p:nvPicPr>
        <p:blipFill rotWithShape="1">
          <a:blip r:embed="rId3">
            <a:alphaModFix/>
          </a:blip>
          <a:srcRect b="0" l="0" r="0" t="0"/>
          <a:stretch/>
        </p:blipFill>
        <p:spPr>
          <a:xfrm>
            <a:off x="3608350" y="989625"/>
            <a:ext cx="5040266" cy="3780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g1581b915170_0_651"/>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Common data viz charts</a:t>
            </a:r>
            <a:endParaRPr b="0" i="0" sz="2700" u="none" cap="none" strike="noStrike">
              <a:solidFill>
                <a:srgbClr val="000000"/>
              </a:solidFill>
              <a:latin typeface="Arial"/>
              <a:ea typeface="Arial"/>
              <a:cs typeface="Arial"/>
              <a:sym typeface="Arial"/>
            </a:endParaRPr>
          </a:p>
        </p:txBody>
      </p:sp>
      <p:sp>
        <p:nvSpPr>
          <p:cNvPr id="2920" name="Google Shape;2920;g1581b915170_0_651"/>
          <p:cNvSpPr txBox="1"/>
          <p:nvPr/>
        </p:nvSpPr>
        <p:spPr>
          <a:xfrm>
            <a:off x="843900" y="2418025"/>
            <a:ext cx="2491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Saira"/>
                <a:ea typeface="Saira"/>
                <a:cs typeface="Saira"/>
                <a:sym typeface="Saira"/>
              </a:rPr>
              <a:t>Area charts</a:t>
            </a:r>
            <a:endParaRPr b="1" i="0" sz="1800" u="none" cap="none" strike="noStrike">
              <a:solidFill>
                <a:schemeClr val="accent1"/>
              </a:solidFill>
              <a:latin typeface="Saira"/>
              <a:ea typeface="Saira"/>
              <a:cs typeface="Saira"/>
              <a:sym typeface="Saira"/>
            </a:endParaRPr>
          </a:p>
        </p:txBody>
      </p:sp>
      <p:pic>
        <p:nvPicPr>
          <p:cNvPr id="2921" name="Google Shape;2921;g1581b915170_0_651"/>
          <p:cNvPicPr preferRelativeResize="0"/>
          <p:nvPr/>
        </p:nvPicPr>
        <p:blipFill rotWithShape="1">
          <a:blip r:embed="rId3">
            <a:alphaModFix/>
          </a:blip>
          <a:srcRect b="0" l="0" r="0" t="0"/>
          <a:stretch/>
        </p:blipFill>
        <p:spPr>
          <a:xfrm>
            <a:off x="3487800" y="1210900"/>
            <a:ext cx="5503800" cy="3313288"/>
          </a:xfrm>
          <a:prstGeom prst="rect">
            <a:avLst/>
          </a:prstGeom>
          <a:noFill/>
          <a:ln>
            <a:noFill/>
          </a:ln>
        </p:spPr>
      </p:pic>
      <p:sp>
        <p:nvSpPr>
          <p:cNvPr id="2922" name="Google Shape;2922;g1581b915170_0_651"/>
          <p:cNvSpPr txBox="1"/>
          <p:nvPr/>
        </p:nvSpPr>
        <p:spPr>
          <a:xfrm>
            <a:off x="591900" y="2879725"/>
            <a:ext cx="299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Saira"/>
                <a:ea typeface="Saira"/>
                <a:cs typeface="Saira"/>
                <a:sym typeface="Saira"/>
              </a:rPr>
              <a:t>Side question: why use area charts vs line charts? 🤨</a:t>
            </a:r>
            <a:endParaRPr>
              <a:latin typeface="Saira"/>
              <a:ea typeface="Saira"/>
              <a:cs typeface="Saira"/>
              <a:sym typeface="Sai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sp>
        <p:nvSpPr>
          <p:cNvPr id="2927" name="Google Shape;2927;g1581b915170_0_657"/>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Common data viz charts</a:t>
            </a:r>
            <a:endParaRPr b="0" i="0" sz="2700" u="none" cap="none" strike="noStrike">
              <a:solidFill>
                <a:srgbClr val="000000"/>
              </a:solidFill>
              <a:latin typeface="Arial"/>
              <a:ea typeface="Arial"/>
              <a:cs typeface="Arial"/>
              <a:sym typeface="Arial"/>
            </a:endParaRPr>
          </a:p>
        </p:txBody>
      </p:sp>
      <p:sp>
        <p:nvSpPr>
          <p:cNvPr id="2928" name="Google Shape;2928;g1581b915170_0_657"/>
          <p:cNvSpPr txBox="1"/>
          <p:nvPr/>
        </p:nvSpPr>
        <p:spPr>
          <a:xfrm>
            <a:off x="843900" y="2418025"/>
            <a:ext cx="2491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Saira"/>
                <a:ea typeface="Saira"/>
                <a:cs typeface="Saira"/>
                <a:sym typeface="Saira"/>
              </a:rPr>
              <a:t>Choropleth map</a:t>
            </a:r>
            <a:endParaRPr b="1" i="0" sz="1800" u="none" cap="none" strike="noStrike">
              <a:solidFill>
                <a:schemeClr val="accent1"/>
              </a:solidFill>
              <a:latin typeface="Saira"/>
              <a:ea typeface="Saira"/>
              <a:cs typeface="Saira"/>
              <a:sym typeface="Saira"/>
            </a:endParaRPr>
          </a:p>
        </p:txBody>
      </p:sp>
      <p:pic>
        <p:nvPicPr>
          <p:cNvPr id="2929" name="Google Shape;2929;g1581b915170_0_657"/>
          <p:cNvPicPr preferRelativeResize="0"/>
          <p:nvPr/>
        </p:nvPicPr>
        <p:blipFill>
          <a:blip r:embed="rId3">
            <a:alphaModFix/>
          </a:blip>
          <a:stretch>
            <a:fillRect/>
          </a:stretch>
        </p:blipFill>
        <p:spPr>
          <a:xfrm>
            <a:off x="3335400" y="1331775"/>
            <a:ext cx="5503800" cy="30958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3" name="Shape 2933"/>
        <p:cNvGrpSpPr/>
        <p:nvPr/>
      </p:nvGrpSpPr>
      <p:grpSpPr>
        <a:xfrm>
          <a:off x="0" y="0"/>
          <a:ext cx="0" cy="0"/>
          <a:chOff x="0" y="0"/>
          <a:chExt cx="0" cy="0"/>
        </a:xfrm>
      </p:grpSpPr>
      <p:sp>
        <p:nvSpPr>
          <p:cNvPr id="2934" name="Google Shape;2934;g150bdce4cc7_0_571"/>
          <p:cNvSpPr/>
          <p:nvPr/>
        </p:nvSpPr>
        <p:spPr>
          <a:xfrm>
            <a:off x="678625" y="1523025"/>
            <a:ext cx="3445800" cy="620700"/>
          </a:xfrm>
          <a:prstGeom prst="flowChartAlternateProcess">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chemeClr val="dk2"/>
                </a:solidFill>
                <a:latin typeface="Saira"/>
                <a:ea typeface="Saira"/>
                <a:cs typeface="Saira"/>
                <a:sym typeface="Saira"/>
              </a:rPr>
              <a:t>PANDAS </a:t>
            </a:r>
            <a:endParaRPr b="1" i="0" sz="2000" u="none" cap="none" strike="noStrike">
              <a:solidFill>
                <a:schemeClr val="dk2"/>
              </a:solidFill>
              <a:latin typeface="Saira"/>
              <a:ea typeface="Saira"/>
              <a:cs typeface="Saira"/>
              <a:sym typeface="Saira"/>
            </a:endParaRPr>
          </a:p>
        </p:txBody>
      </p:sp>
      <p:sp>
        <p:nvSpPr>
          <p:cNvPr id="2935" name="Google Shape;2935;g150bdce4cc7_0_571"/>
          <p:cNvSpPr txBox="1"/>
          <p:nvPr/>
        </p:nvSpPr>
        <p:spPr>
          <a:xfrm>
            <a:off x="678750" y="2204475"/>
            <a:ext cx="34458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dk1"/>
                </a:solidFill>
                <a:highlight>
                  <a:srgbClr val="F8F9FA"/>
                </a:highlight>
                <a:latin typeface="Saira"/>
                <a:ea typeface="Saira"/>
                <a:cs typeface="Saira"/>
                <a:sym typeface="Saira"/>
              </a:rPr>
              <a:t>pandas</a:t>
            </a:r>
            <a:r>
              <a:rPr b="0" i="0" lang="en-GB" sz="1400" u="none" cap="none" strike="noStrike">
                <a:solidFill>
                  <a:schemeClr val="dk1"/>
                </a:solidFill>
                <a:highlight>
                  <a:srgbClr val="F8F9FA"/>
                </a:highlight>
                <a:latin typeface="Saira"/>
                <a:ea typeface="Saira"/>
                <a:cs typeface="Saira"/>
                <a:sym typeface="Saira"/>
              </a:rPr>
              <a:t> is a fast, powerful, flexible and easy to use open source data analysis and manipulation tool, built on top of the </a:t>
            </a:r>
            <a:r>
              <a:rPr b="0" i="0" lang="en-GB" sz="1400" u="none" cap="none" strike="noStrike">
                <a:solidFill>
                  <a:schemeClr val="dk1"/>
                </a:solidFill>
                <a:highlight>
                  <a:srgbClr val="F8F9FA"/>
                </a:highlight>
                <a:uFill>
                  <a:noFill/>
                </a:uFill>
                <a:latin typeface="Saira"/>
                <a:ea typeface="Saira"/>
                <a:cs typeface="Saira"/>
                <a:sym typeface="Saira"/>
                <a:hlinkClick r:id="rId3">
                  <a:extLst>
                    <a:ext uri="{A12FA001-AC4F-418D-AE19-62706E023703}">
                      <ahyp:hlinkClr val="tx"/>
                    </a:ext>
                  </a:extLst>
                </a:hlinkClick>
              </a:rPr>
              <a:t>Python</a:t>
            </a:r>
            <a:r>
              <a:rPr b="0" i="0" lang="en-GB" sz="1400" u="none" cap="none" strike="noStrike">
                <a:solidFill>
                  <a:schemeClr val="dk1"/>
                </a:solidFill>
                <a:highlight>
                  <a:srgbClr val="F8F9FA"/>
                </a:highlight>
                <a:latin typeface="Saira"/>
                <a:ea typeface="Saira"/>
                <a:cs typeface="Saira"/>
                <a:sym typeface="Saira"/>
              </a:rPr>
              <a:t> programming language.</a:t>
            </a:r>
            <a:endParaRPr b="0" i="0" sz="1400" u="none" cap="none" strike="noStrike">
              <a:solidFill>
                <a:schemeClr val="dk1"/>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44444"/>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444444"/>
                </a:solidFill>
                <a:highlight>
                  <a:srgbClr val="F8F9FA"/>
                </a:highlight>
                <a:latin typeface="Saira"/>
                <a:ea typeface="Saira"/>
                <a:cs typeface="Saira"/>
                <a:sym typeface="Saira"/>
              </a:rPr>
              <a:t>*Description from </a:t>
            </a:r>
            <a:r>
              <a:rPr b="0" i="0" lang="en-GB" sz="1000" u="sng" cap="none" strike="noStrike">
                <a:solidFill>
                  <a:schemeClr val="hlink"/>
                </a:solidFill>
                <a:highlight>
                  <a:srgbClr val="F8F9FA"/>
                </a:highlight>
                <a:latin typeface="Saira"/>
                <a:ea typeface="Saira"/>
                <a:cs typeface="Saira"/>
                <a:sym typeface="Saira"/>
                <a:hlinkClick r:id="rId4"/>
              </a:rPr>
              <a:t>https://pandas.pydata.org/</a:t>
            </a:r>
            <a:r>
              <a:rPr b="0" i="0" lang="en-GB" sz="1000" u="none" cap="none" strike="noStrike">
                <a:solidFill>
                  <a:srgbClr val="444444"/>
                </a:solidFill>
                <a:highlight>
                  <a:srgbClr val="F8F9FA"/>
                </a:highlight>
                <a:latin typeface="Saira"/>
                <a:ea typeface="Saira"/>
                <a:cs typeface="Saira"/>
                <a:sym typeface="Saira"/>
              </a:rPr>
              <a:t> </a:t>
            </a:r>
            <a:endParaRPr b="0" i="0" sz="1000" u="none" cap="none" strike="noStrike">
              <a:solidFill>
                <a:srgbClr val="444444"/>
              </a:solidFill>
              <a:highlight>
                <a:srgbClr val="F8F9FA"/>
              </a:highlight>
              <a:latin typeface="Saira"/>
              <a:ea typeface="Saira"/>
              <a:cs typeface="Saira"/>
              <a:sym typeface="Saira"/>
            </a:endParaRPr>
          </a:p>
        </p:txBody>
      </p:sp>
      <p:pic>
        <p:nvPicPr>
          <p:cNvPr id="2936" name="Google Shape;2936;g150bdce4cc7_0_571"/>
          <p:cNvPicPr preferRelativeResize="0"/>
          <p:nvPr/>
        </p:nvPicPr>
        <p:blipFill rotWithShape="1">
          <a:blip r:embed="rId5">
            <a:alphaModFix/>
          </a:blip>
          <a:srcRect b="0" l="0" r="0" t="0"/>
          <a:stretch/>
        </p:blipFill>
        <p:spPr>
          <a:xfrm>
            <a:off x="4910925" y="1826063"/>
            <a:ext cx="3688827" cy="149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0" name="Shape 2940"/>
        <p:cNvGrpSpPr/>
        <p:nvPr/>
      </p:nvGrpSpPr>
      <p:grpSpPr>
        <a:xfrm>
          <a:off x="0" y="0"/>
          <a:ext cx="0" cy="0"/>
          <a:chOff x="0" y="0"/>
          <a:chExt cx="0" cy="0"/>
        </a:xfrm>
      </p:grpSpPr>
      <p:sp>
        <p:nvSpPr>
          <p:cNvPr id="2941" name="Google Shape;2941;g150bdce4cc7_0_1142"/>
          <p:cNvSpPr txBox="1"/>
          <p:nvPr/>
        </p:nvSpPr>
        <p:spPr>
          <a:xfrm>
            <a:off x="539750" y="1028763"/>
            <a:ext cx="34458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highlight>
                  <a:srgbClr val="F8F9FA"/>
                </a:highlight>
                <a:latin typeface="Saira"/>
                <a:ea typeface="Saira"/>
                <a:cs typeface="Saira"/>
                <a:sym typeface="Saira"/>
              </a:rPr>
              <a:t>Matplotlib</a:t>
            </a:r>
            <a:r>
              <a:rPr b="1" i="0" lang="en-GB" sz="1400" u="none" cap="none" strike="noStrike">
                <a:solidFill>
                  <a:schemeClr val="dk1"/>
                </a:solidFill>
                <a:highlight>
                  <a:srgbClr val="F8F9FA"/>
                </a:highlight>
                <a:latin typeface="Saira"/>
                <a:ea typeface="Saira"/>
                <a:cs typeface="Saira"/>
                <a:sym typeface="Saira"/>
              </a:rPr>
              <a:t> </a:t>
            </a:r>
            <a:r>
              <a:rPr b="0" i="0" lang="en-GB" sz="1400" u="none" cap="none" strike="noStrike">
                <a:solidFill>
                  <a:schemeClr val="dk1"/>
                </a:solidFill>
                <a:highlight>
                  <a:srgbClr val="F8F9FA"/>
                </a:highlight>
                <a:latin typeface="Saira"/>
                <a:ea typeface="Saira"/>
                <a:cs typeface="Saira"/>
                <a:sym typeface="Saira"/>
              </a:rPr>
              <a:t>is a comprehensive library for creating static, animated, and interactive visualizations in Python. Inspired by MATLAB-style plots</a:t>
            </a:r>
            <a:r>
              <a:rPr b="0" i="0" lang="en-GB" sz="1150" u="none" cap="none" strike="noStrike">
                <a:solidFill>
                  <a:srgbClr val="333333"/>
                </a:solidFill>
                <a:highlight>
                  <a:srgbClr val="FFFFFF"/>
                </a:highlight>
                <a:latin typeface="Helvetica Neue"/>
                <a:ea typeface="Helvetica Neue"/>
                <a:cs typeface="Helvetica Neue"/>
                <a:sym typeface="Helvetica Neue"/>
              </a:rPr>
              <a:t>.</a:t>
            </a:r>
            <a:endParaRPr b="0" i="0" sz="1400" u="none" cap="none" strike="noStrike">
              <a:solidFill>
                <a:schemeClr val="dk1"/>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44444"/>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444444"/>
                </a:solidFill>
                <a:highlight>
                  <a:srgbClr val="F8F9FA"/>
                </a:highlight>
                <a:latin typeface="Saira"/>
                <a:ea typeface="Saira"/>
                <a:cs typeface="Saira"/>
                <a:sym typeface="Saira"/>
              </a:rPr>
              <a:t>*Description from </a:t>
            </a:r>
            <a:r>
              <a:rPr b="0" i="0" lang="en-GB" sz="1000" u="sng" cap="none" strike="noStrike">
                <a:solidFill>
                  <a:schemeClr val="hlink"/>
                </a:solidFill>
                <a:highlight>
                  <a:srgbClr val="F8F9FA"/>
                </a:highlight>
                <a:latin typeface="Saira"/>
                <a:ea typeface="Saira"/>
                <a:cs typeface="Saira"/>
                <a:sym typeface="Saira"/>
                <a:hlinkClick r:id="rId3"/>
              </a:rPr>
              <a:t>https://matplotlib.org/devdocs/index.html</a:t>
            </a:r>
            <a:endParaRPr b="0" i="0" sz="1000" u="none" cap="none" strike="noStrike">
              <a:solidFill>
                <a:srgbClr val="444444"/>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44444"/>
              </a:solidFill>
              <a:highlight>
                <a:srgbClr val="F8F9FA"/>
              </a:highlight>
              <a:latin typeface="Saira"/>
              <a:ea typeface="Saira"/>
              <a:cs typeface="Saira"/>
              <a:sym typeface="Saira"/>
            </a:endParaRPr>
          </a:p>
        </p:txBody>
      </p:sp>
      <p:pic>
        <p:nvPicPr>
          <p:cNvPr id="2942" name="Google Shape;2942;g150bdce4cc7_0_1142"/>
          <p:cNvPicPr preferRelativeResize="0"/>
          <p:nvPr/>
        </p:nvPicPr>
        <p:blipFill rotWithShape="1">
          <a:blip r:embed="rId4">
            <a:alphaModFix/>
          </a:blip>
          <a:srcRect b="0" l="0" r="0" t="0"/>
          <a:stretch/>
        </p:blipFill>
        <p:spPr>
          <a:xfrm>
            <a:off x="4091900" y="1028772"/>
            <a:ext cx="4572000" cy="1097275"/>
          </a:xfrm>
          <a:prstGeom prst="rect">
            <a:avLst/>
          </a:prstGeom>
          <a:noFill/>
          <a:ln>
            <a:noFill/>
          </a:ln>
        </p:spPr>
      </p:pic>
      <p:pic>
        <p:nvPicPr>
          <p:cNvPr id="2943" name="Google Shape;2943;g150bdce4cc7_0_1142"/>
          <p:cNvPicPr preferRelativeResize="0"/>
          <p:nvPr/>
        </p:nvPicPr>
        <p:blipFill rotWithShape="1">
          <a:blip r:embed="rId5">
            <a:alphaModFix/>
          </a:blip>
          <a:srcRect b="0" l="0" r="0" t="0"/>
          <a:stretch/>
        </p:blipFill>
        <p:spPr>
          <a:xfrm>
            <a:off x="4124532" y="2869250"/>
            <a:ext cx="4506726" cy="1292500"/>
          </a:xfrm>
          <a:prstGeom prst="rect">
            <a:avLst/>
          </a:prstGeom>
          <a:noFill/>
          <a:ln>
            <a:noFill/>
          </a:ln>
        </p:spPr>
      </p:pic>
      <p:sp>
        <p:nvSpPr>
          <p:cNvPr id="2944" name="Google Shape;2944;g150bdce4cc7_0_1142"/>
          <p:cNvSpPr txBox="1"/>
          <p:nvPr/>
        </p:nvSpPr>
        <p:spPr>
          <a:xfrm>
            <a:off x="539750" y="2869250"/>
            <a:ext cx="3000000" cy="200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highlight>
                  <a:srgbClr val="F8F9FA"/>
                </a:highlight>
                <a:latin typeface="Saira"/>
                <a:ea typeface="Saira"/>
                <a:cs typeface="Saira"/>
                <a:sym typeface="Saira"/>
              </a:rPr>
              <a:t>Seaborn </a:t>
            </a:r>
            <a:r>
              <a:rPr b="0" i="0" lang="en-GB" sz="1400" u="none" cap="none" strike="noStrike">
                <a:solidFill>
                  <a:schemeClr val="dk1"/>
                </a:solidFill>
                <a:highlight>
                  <a:srgbClr val="F8F9FA"/>
                </a:highlight>
                <a:latin typeface="Saira"/>
                <a:ea typeface="Saira"/>
                <a:cs typeface="Saira"/>
                <a:sym typeface="Saira"/>
              </a:rPr>
              <a:t>is a Python data visualization library based on </a:t>
            </a:r>
            <a:r>
              <a:rPr b="1" i="0" lang="en-GB" sz="1400" u="none" cap="none" strike="noStrike">
                <a:solidFill>
                  <a:schemeClr val="dk1"/>
                </a:solidFill>
                <a:highlight>
                  <a:srgbClr val="F8F9FA"/>
                </a:highlight>
                <a:uFill>
                  <a:noFill/>
                </a:uFill>
                <a:latin typeface="Saira"/>
                <a:ea typeface="Saira"/>
                <a:cs typeface="Saira"/>
                <a:sym typeface="Saira"/>
                <a:hlinkClick r:id="rId6">
                  <a:extLst>
                    <a:ext uri="{A12FA001-AC4F-418D-AE19-62706E023703}">
                      <ahyp:hlinkClr val="tx"/>
                    </a:ext>
                  </a:extLst>
                </a:hlinkClick>
              </a:rPr>
              <a:t>matplotlib</a:t>
            </a:r>
            <a:r>
              <a:rPr b="0" i="0" lang="en-GB" sz="1400" u="none" cap="none" strike="noStrike">
                <a:solidFill>
                  <a:schemeClr val="dk1"/>
                </a:solidFill>
                <a:highlight>
                  <a:srgbClr val="F8F9FA"/>
                </a:highlight>
                <a:latin typeface="Saira"/>
                <a:ea typeface="Saira"/>
                <a:cs typeface="Saira"/>
                <a:sym typeface="Saira"/>
              </a:rPr>
              <a:t>. It provides a high-level interface for drawing attractive and informative statistical graphics.</a:t>
            </a:r>
            <a:endParaRPr b="0" i="0" sz="1400" u="none" cap="none" strike="noStrike">
              <a:solidFill>
                <a:schemeClr val="dk1"/>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44444"/>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444444"/>
                </a:solidFill>
                <a:highlight>
                  <a:srgbClr val="F8F9FA"/>
                </a:highlight>
                <a:latin typeface="Saira"/>
                <a:ea typeface="Saira"/>
                <a:cs typeface="Saira"/>
                <a:sym typeface="Saira"/>
              </a:rPr>
              <a:t>*Description from https://seaborn.pydata.org/</a:t>
            </a:r>
            <a:endParaRPr b="0" i="0" sz="1000" u="none" cap="none" strike="noStrike">
              <a:solidFill>
                <a:srgbClr val="444444"/>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44444"/>
              </a:solidFill>
              <a:highlight>
                <a:srgbClr val="F8F9FA"/>
              </a:highlight>
              <a:latin typeface="Saira"/>
              <a:ea typeface="Saira"/>
              <a:cs typeface="Saira"/>
              <a:sym typeface="Sai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8" name="Shape 2948"/>
        <p:cNvGrpSpPr/>
        <p:nvPr/>
      </p:nvGrpSpPr>
      <p:grpSpPr>
        <a:xfrm>
          <a:off x="0" y="0"/>
          <a:ext cx="0" cy="0"/>
          <a:chOff x="0" y="0"/>
          <a:chExt cx="0" cy="0"/>
        </a:xfrm>
      </p:grpSpPr>
      <p:sp>
        <p:nvSpPr>
          <p:cNvPr id="2949" name="Google Shape;2949;g150bdce4cc7_0_1158"/>
          <p:cNvSpPr txBox="1"/>
          <p:nvPr/>
        </p:nvSpPr>
        <p:spPr>
          <a:xfrm>
            <a:off x="539750" y="1194150"/>
            <a:ext cx="3000000" cy="275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F8F9FA"/>
                </a:highlight>
                <a:latin typeface="Saira"/>
                <a:ea typeface="Saira"/>
                <a:cs typeface="Saira"/>
                <a:sym typeface="Saira"/>
              </a:rPr>
              <a:t>The </a:t>
            </a:r>
            <a:r>
              <a:rPr b="1" i="0" lang="en-GB" sz="1400" u="none" cap="none" strike="noStrike">
                <a:solidFill>
                  <a:schemeClr val="accent1"/>
                </a:solidFill>
                <a:highlight>
                  <a:srgbClr val="F8F9FA"/>
                </a:highlight>
                <a:uFill>
                  <a:noFill/>
                </a:uFill>
                <a:latin typeface="Saira"/>
                <a:ea typeface="Saira"/>
                <a:cs typeface="Saira"/>
                <a:sym typeface="Saira"/>
                <a:hlinkClick r:id="rId3">
                  <a:extLst>
                    <a:ext uri="{A12FA001-AC4F-418D-AE19-62706E023703}">
                      <ahyp:hlinkClr val="tx"/>
                    </a:ext>
                  </a:extLst>
                </a:hlinkClick>
              </a:rPr>
              <a:t>plotly</a:t>
            </a:r>
            <a:r>
              <a:rPr b="0" i="0" lang="en-GB" sz="1400" u="none" cap="none" strike="noStrike">
                <a:solidFill>
                  <a:schemeClr val="dk1"/>
                </a:solidFill>
                <a:highlight>
                  <a:srgbClr val="F8F9FA"/>
                </a:highlight>
                <a:uFill>
                  <a:noFill/>
                </a:uFill>
                <a:latin typeface="Saira"/>
                <a:ea typeface="Saira"/>
                <a:cs typeface="Saira"/>
                <a:sym typeface="Saira"/>
                <a:hlinkClick r:id="rId4">
                  <a:extLst>
                    <a:ext uri="{A12FA001-AC4F-418D-AE19-62706E023703}">
                      <ahyp:hlinkClr val="tx"/>
                    </a:ext>
                  </a:extLst>
                </a:hlinkClick>
              </a:rPr>
              <a:t> Python library</a:t>
            </a:r>
            <a:r>
              <a:rPr b="0" i="0" lang="en-GB" sz="1400" u="none" cap="none" strike="noStrike">
                <a:solidFill>
                  <a:schemeClr val="dk1"/>
                </a:solidFill>
                <a:highlight>
                  <a:srgbClr val="F8F9FA"/>
                </a:highlight>
                <a:latin typeface="Saira"/>
                <a:ea typeface="Saira"/>
                <a:cs typeface="Saira"/>
                <a:sym typeface="Saira"/>
              </a:rPr>
              <a:t> is an interactive, </a:t>
            </a:r>
            <a:r>
              <a:rPr b="0" i="0" lang="en-GB" sz="1400" u="none" cap="none" strike="noStrike">
                <a:solidFill>
                  <a:schemeClr val="dk1"/>
                </a:solidFill>
                <a:highlight>
                  <a:srgbClr val="F8F9FA"/>
                </a:highlight>
                <a:uFill>
                  <a:noFill/>
                </a:uFill>
                <a:latin typeface="Saira"/>
                <a:ea typeface="Saira"/>
                <a:cs typeface="Saira"/>
                <a:sym typeface="Saira"/>
                <a:hlinkClick r:id="rId5">
                  <a:extLst>
                    <a:ext uri="{A12FA001-AC4F-418D-AE19-62706E023703}">
                      <ahyp:hlinkClr val="tx"/>
                    </a:ext>
                  </a:extLst>
                </a:hlinkClick>
              </a:rPr>
              <a:t>open-source</a:t>
            </a:r>
            <a:r>
              <a:rPr b="0" i="0" lang="en-GB" sz="1400" u="none" cap="none" strike="noStrike">
                <a:solidFill>
                  <a:schemeClr val="dk1"/>
                </a:solidFill>
                <a:highlight>
                  <a:srgbClr val="F8F9FA"/>
                </a:highlight>
                <a:latin typeface="Saira"/>
                <a:ea typeface="Saira"/>
                <a:cs typeface="Saira"/>
                <a:sym typeface="Saira"/>
              </a:rPr>
              <a:t> plotting library that supports over 40 unique chart types covering a wide range of statistical, financial, geographic, scientific, and 3-dimensional use-cases</a:t>
            </a:r>
            <a:r>
              <a:rPr b="0" i="0" lang="en-GB" sz="1050" u="none" cap="none" strike="noStrike">
                <a:solidFill>
                  <a:schemeClr val="dk1"/>
                </a:solidFill>
                <a:highlight>
                  <a:srgbClr val="FFFFFF"/>
                </a:highlight>
                <a:latin typeface="Arial"/>
                <a:ea typeface="Arial"/>
                <a:cs typeface="Arial"/>
                <a:sym typeface="Arial"/>
              </a:rPr>
              <a:t>. </a:t>
            </a:r>
            <a:endParaRPr b="0" i="0" sz="10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highlight>
                  <a:srgbClr val="F8F9FA"/>
                </a:highlight>
                <a:latin typeface="Saira"/>
                <a:ea typeface="Saira"/>
                <a:cs typeface="Saira"/>
                <a:sym typeface="Saira"/>
              </a:rPr>
              <a:t>In our case, we will use plotly for geospatial mapping.</a:t>
            </a:r>
            <a:endParaRPr b="0" i="0" sz="10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444444"/>
                </a:solidFill>
                <a:highlight>
                  <a:srgbClr val="F8F9FA"/>
                </a:highlight>
                <a:latin typeface="Saira"/>
                <a:ea typeface="Saira"/>
                <a:cs typeface="Saira"/>
                <a:sym typeface="Saira"/>
              </a:rPr>
              <a:t>*Description from </a:t>
            </a:r>
            <a:r>
              <a:rPr b="0" i="0" lang="en-GB" sz="1000" u="sng" cap="none" strike="noStrike">
                <a:solidFill>
                  <a:schemeClr val="hlink"/>
                </a:solidFill>
                <a:highlight>
                  <a:srgbClr val="F8F9FA"/>
                </a:highlight>
                <a:latin typeface="Saira"/>
                <a:ea typeface="Saira"/>
                <a:cs typeface="Saira"/>
                <a:sym typeface="Saira"/>
                <a:hlinkClick r:id="rId6"/>
              </a:rPr>
              <a:t>https://plotly.com/python/getting-started/</a:t>
            </a:r>
            <a:endParaRPr b="0" i="0" sz="1050" u="none" cap="none" strike="noStrike">
              <a:solidFill>
                <a:schemeClr val="dk1"/>
              </a:solidFill>
              <a:highlight>
                <a:srgbClr val="FFFFFF"/>
              </a:highlight>
              <a:latin typeface="Arial"/>
              <a:ea typeface="Arial"/>
              <a:cs typeface="Arial"/>
              <a:sym typeface="Arial"/>
            </a:endParaRPr>
          </a:p>
        </p:txBody>
      </p:sp>
      <p:pic>
        <p:nvPicPr>
          <p:cNvPr id="2950" name="Google Shape;2950;g150bdce4cc7_0_1158"/>
          <p:cNvPicPr preferRelativeResize="0"/>
          <p:nvPr/>
        </p:nvPicPr>
        <p:blipFill rotWithShape="1">
          <a:blip r:embed="rId7">
            <a:alphaModFix/>
          </a:blip>
          <a:srcRect b="0" l="0" r="0" t="0"/>
          <a:stretch/>
        </p:blipFill>
        <p:spPr>
          <a:xfrm>
            <a:off x="4148000" y="752000"/>
            <a:ext cx="4853650" cy="36395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4" name="Shape 2954"/>
        <p:cNvGrpSpPr/>
        <p:nvPr/>
      </p:nvGrpSpPr>
      <p:grpSpPr>
        <a:xfrm>
          <a:off x="0" y="0"/>
          <a:ext cx="0" cy="0"/>
          <a:chOff x="0" y="0"/>
          <a:chExt cx="0" cy="0"/>
        </a:xfrm>
      </p:grpSpPr>
      <p:sp>
        <p:nvSpPr>
          <p:cNvPr id="2955" name="Google Shape;2955;g150bdce4cc7_0_1175"/>
          <p:cNvSpPr txBox="1"/>
          <p:nvPr>
            <p:ph idx="4294967295" type="subTitle"/>
          </p:nvPr>
        </p:nvSpPr>
        <p:spPr>
          <a:xfrm>
            <a:off x="3161825" y="2010150"/>
            <a:ext cx="26805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dk2"/>
                </a:solidFill>
                <a:latin typeface="Saira"/>
                <a:ea typeface="Saira"/>
                <a:cs typeface="Saira"/>
                <a:sym typeface="Saira"/>
              </a:rPr>
              <a:t>LET’S CODE!</a:t>
            </a:r>
            <a:endParaRPr b="1" i="0" sz="3000" u="none" cap="none" strike="noStrike">
              <a:solidFill>
                <a:schemeClr val="dk2"/>
              </a:solidFill>
              <a:latin typeface="Saira"/>
              <a:ea typeface="Saira"/>
              <a:cs typeface="Saira"/>
              <a:sym typeface="Saira"/>
            </a:endParaRPr>
          </a:p>
        </p:txBody>
      </p:sp>
      <p:sp>
        <p:nvSpPr>
          <p:cNvPr id="2956" name="Google Shape;2956;g150bdce4cc7_0_1175"/>
          <p:cNvSpPr txBox="1"/>
          <p:nvPr/>
        </p:nvSpPr>
        <p:spPr>
          <a:xfrm>
            <a:off x="824900" y="2571750"/>
            <a:ext cx="7262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This is going to be a </a:t>
            </a:r>
            <a:r>
              <a:rPr b="1" i="0" lang="en-GB" sz="1400" u="none" cap="none" strike="noStrike">
                <a:solidFill>
                  <a:srgbClr val="000000"/>
                </a:solidFill>
                <a:latin typeface="Saira"/>
                <a:ea typeface="Saira"/>
                <a:cs typeface="Saira"/>
                <a:sym typeface="Saira"/>
              </a:rPr>
              <a:t>code-along session</a:t>
            </a:r>
            <a:r>
              <a:rPr b="0" i="0" lang="en-GB" sz="1400" u="none" cap="none" strike="noStrike">
                <a:solidFill>
                  <a:srgbClr val="000000"/>
                </a:solidFill>
                <a:latin typeface="Saira"/>
                <a:ea typeface="Saira"/>
                <a:cs typeface="Saira"/>
                <a:sym typeface="Saira"/>
              </a:rPr>
              <a:t>. If you can’t follow, feel free to open your mic and interrupt. You may also ask your mentors for help. Again, encountering errors is natural.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g150c16ddfa1_0_0"/>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ACTIVITY.</a:t>
            </a:r>
            <a:r>
              <a:rPr b="0" i="0" lang="en-GB" sz="1600" u="none" cap="none" strike="noStrike">
                <a:solidFill>
                  <a:schemeClr val="dk2"/>
                </a:solidFill>
                <a:latin typeface="Saira"/>
                <a:ea typeface="Saira"/>
                <a:cs typeface="Saira"/>
                <a:sym typeface="Saira"/>
              </a:rPr>
              <a:t> </a:t>
            </a:r>
            <a:r>
              <a:rPr b="0" i="0" lang="en-GB" sz="1600" u="none" cap="none" strike="noStrike">
                <a:solidFill>
                  <a:schemeClr val="dk1"/>
                </a:solidFill>
                <a:latin typeface="Saira"/>
                <a:ea typeface="Saira"/>
                <a:cs typeface="Saira"/>
                <a:sym typeface="Saira"/>
              </a:rPr>
              <a:t>In breakout rooms, load &amp; explore the FI survey dataset (micro_world.csv). Try to do the following. Discuss findings with the rest of your group. </a:t>
            </a:r>
            <a:endParaRPr b="0" i="0" sz="1600" u="none" cap="none" strike="noStrike">
              <a:solidFill>
                <a:schemeClr val="dk1"/>
              </a:solidFill>
              <a:latin typeface="Saira"/>
              <a:ea typeface="Saira"/>
              <a:cs typeface="Saira"/>
              <a:sym typeface="Saira"/>
            </a:endParaRPr>
          </a:p>
        </p:txBody>
      </p:sp>
      <p:sp>
        <p:nvSpPr>
          <p:cNvPr id="2962" name="Google Shape;2962;g150c16ddfa1_0_0"/>
          <p:cNvSpPr/>
          <p:nvPr/>
        </p:nvSpPr>
        <p:spPr>
          <a:xfrm>
            <a:off x="2685300" y="4443300"/>
            <a:ext cx="3773400" cy="433800"/>
          </a:xfrm>
          <a:prstGeom prst="rect">
            <a:avLst/>
          </a:prstGeom>
          <a:solidFill>
            <a:srgbClr val="D6EEF0">
              <a:alpha val="84705"/>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Saira"/>
                <a:ea typeface="Saira"/>
                <a:cs typeface="Saira"/>
                <a:sym typeface="Saira"/>
              </a:rPr>
              <a:t>Allotted time: </a:t>
            </a:r>
            <a:r>
              <a:rPr lang="en-GB" sz="1600">
                <a:latin typeface="Saira"/>
                <a:ea typeface="Saira"/>
                <a:cs typeface="Saira"/>
                <a:sym typeface="Saira"/>
              </a:rPr>
              <a:t>3</a:t>
            </a:r>
            <a:r>
              <a:rPr b="0" i="0" lang="en-GB" sz="1600" u="none" cap="none" strike="noStrike">
                <a:solidFill>
                  <a:srgbClr val="000000"/>
                </a:solidFill>
                <a:latin typeface="Saira"/>
                <a:ea typeface="Saira"/>
                <a:cs typeface="Saira"/>
                <a:sym typeface="Saira"/>
              </a:rPr>
              <a:t>0 minutes</a:t>
            </a:r>
            <a:endParaRPr b="0" i="1" sz="1600" u="none" cap="none" strike="noStrike">
              <a:solidFill>
                <a:schemeClr val="dk1"/>
              </a:solidFill>
              <a:latin typeface="Saira"/>
              <a:ea typeface="Saira"/>
              <a:cs typeface="Saira"/>
              <a:sym typeface="Saira"/>
            </a:endParaRPr>
          </a:p>
        </p:txBody>
      </p:sp>
      <p:sp>
        <p:nvSpPr>
          <p:cNvPr id="2963" name="Google Shape;2963;g150c16ddfa1_0_0"/>
          <p:cNvSpPr txBox="1"/>
          <p:nvPr>
            <p:ph idx="4294967295" type="subTitle"/>
          </p:nvPr>
        </p:nvSpPr>
        <p:spPr>
          <a:xfrm>
            <a:off x="637050" y="1714375"/>
            <a:ext cx="7869900" cy="249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0"/>
              </a:spcBef>
              <a:spcAft>
                <a:spcPts val="0"/>
              </a:spcAft>
              <a:buClr>
                <a:schemeClr val="dk1"/>
              </a:buClr>
              <a:buSzPts val="1400"/>
              <a:buFont typeface="Saira"/>
              <a:buAutoNum type="arabicPeriod"/>
            </a:pPr>
            <a:r>
              <a:rPr b="0" i="0" lang="en-GB" sz="1600" u="none" cap="none" strike="noStrike">
                <a:solidFill>
                  <a:schemeClr val="dk1"/>
                </a:solidFill>
                <a:latin typeface="Saira"/>
                <a:ea typeface="Saira"/>
                <a:cs typeface="Saira"/>
                <a:sym typeface="Saira"/>
              </a:rPr>
              <a:t>AVERAGE. Create a bar chart of top 10 countries in terms of % of females with debit card.</a:t>
            </a:r>
            <a:endParaRPr b="0" i="0" sz="1600" u="none" cap="none" strike="noStrike">
              <a:solidFill>
                <a:schemeClr val="dk1"/>
              </a:solidFill>
              <a:latin typeface="Saira"/>
              <a:ea typeface="Saira"/>
              <a:cs typeface="Saira"/>
              <a:sym typeface="Saira"/>
            </a:endParaRPr>
          </a:p>
          <a:p>
            <a:pPr indent="-317500" lvl="0" marL="457200" marR="0" rtl="0" algn="l">
              <a:lnSpc>
                <a:spcPct val="125000"/>
              </a:lnSpc>
              <a:spcBef>
                <a:spcPts val="0"/>
              </a:spcBef>
              <a:spcAft>
                <a:spcPts val="0"/>
              </a:spcAft>
              <a:buClr>
                <a:schemeClr val="dk1"/>
              </a:buClr>
              <a:buSzPts val="1400"/>
              <a:buFont typeface="Saira"/>
              <a:buAutoNum type="arabicPeriod"/>
            </a:pPr>
            <a:r>
              <a:rPr b="0" i="0" lang="en-GB" sz="1600" u="none" cap="none" strike="noStrike">
                <a:solidFill>
                  <a:schemeClr val="dk1"/>
                </a:solidFill>
                <a:latin typeface="Saira"/>
                <a:ea typeface="Saira"/>
                <a:cs typeface="Saira"/>
                <a:sym typeface="Saira"/>
              </a:rPr>
              <a:t>DIFFICULT. Create a bubble map to show % of females with debit card per country. Create another showing % of males with debit card per country.</a:t>
            </a:r>
            <a:endParaRPr b="0" i="0" sz="1400" u="none" cap="none" strike="noStrike">
              <a:solidFill>
                <a:schemeClr val="dk1"/>
              </a:solidFill>
              <a:latin typeface="Saira"/>
              <a:ea typeface="Saira"/>
              <a:cs typeface="Saira"/>
              <a:sym typeface="Sai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7" name="Shape 2837"/>
        <p:cNvGrpSpPr/>
        <p:nvPr/>
      </p:nvGrpSpPr>
      <p:grpSpPr>
        <a:xfrm>
          <a:off x="0" y="0"/>
          <a:ext cx="0" cy="0"/>
          <a:chOff x="0" y="0"/>
          <a:chExt cx="0" cy="0"/>
        </a:xfrm>
      </p:grpSpPr>
      <p:sp>
        <p:nvSpPr>
          <p:cNvPr id="2838" name="Google Shape;2838;g153efe53c30_0_572"/>
          <p:cNvSpPr txBox="1"/>
          <p:nvPr>
            <p:ph type="ctrTitle"/>
          </p:nvPr>
        </p:nvSpPr>
        <p:spPr>
          <a:xfrm>
            <a:off x="586874" y="1671650"/>
            <a:ext cx="4785300" cy="1484700"/>
          </a:xfrm>
          <a:prstGeom prst="rect">
            <a:avLst/>
          </a:prstGeom>
          <a:noFill/>
          <a:ln>
            <a:noFill/>
          </a:ln>
          <a:effectLst>
            <a:outerShdw blurRad="57150" rotWithShape="0" algn="bl" dir="5400000" dist="19050">
              <a:srgbClr val="000000">
                <a:alpha val="47058"/>
              </a:srgbClr>
            </a:outerShdw>
          </a:effectLst>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sz="3900"/>
              <a:t>Towards Financial Inclusion (FI)</a:t>
            </a:r>
            <a:endParaRPr/>
          </a:p>
          <a:p>
            <a:pPr indent="0" lvl="0" marL="0" rtl="0" algn="l">
              <a:lnSpc>
                <a:spcPct val="80000"/>
              </a:lnSpc>
              <a:spcBef>
                <a:spcPts val="0"/>
              </a:spcBef>
              <a:spcAft>
                <a:spcPts val="0"/>
              </a:spcAft>
              <a:buSzPts val="3000"/>
              <a:buNone/>
            </a:pPr>
            <a:r>
              <a:rPr lang="en-GB" sz="1800">
                <a:solidFill>
                  <a:schemeClr val="lt1"/>
                </a:solidFill>
              </a:rPr>
              <a:t>Using survey data to assess FI status of the Philippines</a:t>
            </a:r>
            <a:endParaRPr sz="1800">
              <a:solidFill>
                <a:schemeClr val="lt1"/>
              </a:solidFill>
            </a:endParaRPr>
          </a:p>
        </p:txBody>
      </p:sp>
      <p:sp>
        <p:nvSpPr>
          <p:cNvPr id="2839" name="Google Shape;2839;g153efe53c30_0_572"/>
          <p:cNvSpPr txBox="1"/>
          <p:nvPr>
            <p:ph idx="1" type="subTitle"/>
          </p:nvPr>
        </p:nvSpPr>
        <p:spPr>
          <a:xfrm>
            <a:off x="586875" y="3309900"/>
            <a:ext cx="37341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Sprint 1, Sept 2022</a:t>
            </a:r>
            <a:endParaRPr/>
          </a:p>
          <a:p>
            <a:pPr indent="0" lvl="0" marL="0" rtl="0" algn="l">
              <a:lnSpc>
                <a:spcPct val="100000"/>
              </a:lnSpc>
              <a:spcBef>
                <a:spcPts val="0"/>
              </a:spcBef>
              <a:spcAft>
                <a:spcPts val="0"/>
              </a:spcAft>
              <a:buSzPts val="1300"/>
              <a:buNone/>
            </a:pPr>
            <a:r>
              <a:rPr lang="en-GB"/>
              <a:t>Rick Aaron Sta.Clara</a:t>
            </a:r>
            <a:endParaRPr/>
          </a:p>
        </p:txBody>
      </p:sp>
      <p:pic>
        <p:nvPicPr>
          <p:cNvPr id="2840" name="Google Shape;2840;g153efe53c30_0_572"/>
          <p:cNvPicPr preferRelativeResize="0"/>
          <p:nvPr/>
        </p:nvPicPr>
        <p:blipFill rotWithShape="1">
          <a:blip r:embed="rId4">
            <a:alphaModFix/>
          </a:blip>
          <a:srcRect b="0" l="0" r="0" t="0"/>
          <a:stretch/>
        </p:blipFill>
        <p:spPr>
          <a:xfrm>
            <a:off x="586875" y="1103625"/>
            <a:ext cx="1343524" cy="325000"/>
          </a:xfrm>
          <a:prstGeom prst="rect">
            <a:avLst/>
          </a:prstGeom>
          <a:noFill/>
          <a:ln>
            <a:noFill/>
          </a:ln>
          <a:effectLst>
            <a:outerShdw blurRad="57150" rotWithShape="0" algn="bl" dir="5400000" dist="19050">
              <a:srgbClr val="000000">
                <a:alpha val="47058"/>
              </a:srgbClr>
            </a:outerShdw>
          </a:effectLst>
        </p:spPr>
      </p:pic>
      <p:cxnSp>
        <p:nvCxnSpPr>
          <p:cNvPr id="2841" name="Google Shape;2841;g153efe53c30_0_572"/>
          <p:cNvCxnSpPr/>
          <p:nvPr/>
        </p:nvCxnSpPr>
        <p:spPr>
          <a:xfrm>
            <a:off x="586875" y="3309900"/>
            <a:ext cx="3734100" cy="0"/>
          </a:xfrm>
          <a:prstGeom prst="straightConnector1">
            <a:avLst/>
          </a:prstGeom>
          <a:noFill/>
          <a:ln cap="flat" cmpd="sng" w="19050">
            <a:solidFill>
              <a:srgbClr val="D6EEF0"/>
            </a:solidFill>
            <a:prstDash val="solid"/>
            <a:round/>
            <a:headEnd len="sm" w="sm" type="none"/>
            <a:tailEnd len="sm" w="sm" type="none"/>
          </a:ln>
          <a:effectLst>
            <a:outerShdw blurRad="57150" rotWithShape="0" algn="bl" dir="5400000" dist="19050">
              <a:srgbClr val="000000">
                <a:alpha val="47058"/>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g150bdce4cc7_0_1171"/>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03</a:t>
            </a:r>
            <a:endParaRPr/>
          </a:p>
          <a:p>
            <a:pPr indent="0" lvl="0" marL="0" rtl="0" algn="l">
              <a:lnSpc>
                <a:spcPct val="80000"/>
              </a:lnSpc>
              <a:spcBef>
                <a:spcPts val="0"/>
              </a:spcBef>
              <a:spcAft>
                <a:spcPts val="0"/>
              </a:spcAft>
              <a:buSzPts val="3000"/>
              <a:buNone/>
            </a:pPr>
            <a:r>
              <a:rPr lang="en-GB"/>
              <a:t>INTRODUCTION TO STREAMLIT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g150bdce4cc7_0_1753"/>
          <p:cNvSpPr txBox="1"/>
          <p:nvPr/>
        </p:nvSpPr>
        <p:spPr>
          <a:xfrm>
            <a:off x="360375" y="1171050"/>
            <a:ext cx="4211700" cy="3109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When you want to “deploy” your </a:t>
            </a:r>
            <a:r>
              <a:rPr b="1" i="0" lang="en-GB" sz="1400" u="none" cap="none" strike="noStrike">
                <a:solidFill>
                  <a:srgbClr val="202122"/>
                </a:solidFill>
                <a:latin typeface="Saira"/>
                <a:ea typeface="Saira"/>
                <a:cs typeface="Saira"/>
                <a:sym typeface="Saira"/>
              </a:rPr>
              <a:t>dashboard</a:t>
            </a:r>
            <a:r>
              <a:rPr b="0" i="0" lang="en-GB" sz="1400" u="none" cap="none" strike="noStrike">
                <a:solidFill>
                  <a:srgbClr val="202122"/>
                </a:solidFill>
                <a:latin typeface="Saira"/>
                <a:ea typeface="Saira"/>
                <a:cs typeface="Saira"/>
                <a:sym typeface="Saira"/>
              </a:rPr>
              <a:t> or </a:t>
            </a:r>
            <a:r>
              <a:rPr b="1" i="0" lang="en-GB" sz="1400" u="none" cap="none" strike="noStrike">
                <a:solidFill>
                  <a:srgbClr val="202122"/>
                </a:solidFill>
                <a:latin typeface="Saira"/>
                <a:ea typeface="Saira"/>
                <a:cs typeface="Saira"/>
                <a:sym typeface="Saira"/>
              </a:rPr>
              <a:t>machine learning model</a:t>
            </a:r>
            <a:r>
              <a:rPr b="0" i="0" lang="en-GB" sz="1400" u="none" cap="none" strike="noStrike">
                <a:solidFill>
                  <a:srgbClr val="202122"/>
                </a:solidFill>
                <a:latin typeface="Saira"/>
                <a:ea typeface="Saira"/>
                <a:cs typeface="Saira"/>
                <a:sym typeface="Saira"/>
              </a:rPr>
              <a:t> to your stakeholders for consumption, you might be asked to create a web app. Note that creating a web app is usually done in two parts: (1) prototyping in your local (i.e. creating the components in your OWN computer and (2) deploying to production (i.e. deploying your code in a virtual machine so other people can access and use it).</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Creating a web app is a process of creating various moving components which can be broadly categorized into two major parts: the </a:t>
            </a:r>
            <a:r>
              <a:rPr b="1" i="0" lang="en-GB" sz="1400" u="none" cap="none" strike="noStrike">
                <a:solidFill>
                  <a:srgbClr val="202122"/>
                </a:solidFill>
                <a:latin typeface="Saira"/>
                <a:ea typeface="Saira"/>
                <a:cs typeface="Saira"/>
                <a:sym typeface="Saira"/>
              </a:rPr>
              <a:t>front-end</a:t>
            </a:r>
            <a:r>
              <a:rPr b="0" i="0" lang="en-GB" sz="1400" u="none" cap="none" strike="noStrike">
                <a:solidFill>
                  <a:srgbClr val="202122"/>
                </a:solidFill>
                <a:latin typeface="Saira"/>
                <a:ea typeface="Saira"/>
                <a:cs typeface="Saira"/>
                <a:sym typeface="Saira"/>
              </a:rPr>
              <a:t> and the </a:t>
            </a:r>
            <a:r>
              <a:rPr b="1" i="0" lang="en-GB" sz="1400" u="none" cap="none" strike="noStrike">
                <a:solidFill>
                  <a:srgbClr val="202122"/>
                </a:solidFill>
                <a:latin typeface="Saira"/>
                <a:ea typeface="Saira"/>
                <a:cs typeface="Saira"/>
                <a:sym typeface="Saira"/>
              </a:rPr>
              <a:t>back-end</a:t>
            </a:r>
            <a:r>
              <a:rPr b="0" i="0" lang="en-GB" sz="1400" u="none" cap="none" strike="noStrike">
                <a:solidFill>
                  <a:srgbClr val="202122"/>
                </a:solidFill>
                <a:latin typeface="Saira"/>
                <a:ea typeface="Saira"/>
                <a:cs typeface="Saira"/>
                <a:sym typeface="Saira"/>
              </a:rPr>
              <a:t>.</a:t>
            </a:r>
            <a:endParaRPr b="0" i="0" sz="1400" u="none" cap="none" strike="noStrike">
              <a:solidFill>
                <a:srgbClr val="202122"/>
              </a:solidFill>
              <a:latin typeface="Saira"/>
              <a:ea typeface="Saira"/>
              <a:cs typeface="Saira"/>
              <a:sym typeface="Saira"/>
            </a:endParaRPr>
          </a:p>
        </p:txBody>
      </p:sp>
      <p:sp>
        <p:nvSpPr>
          <p:cNvPr id="2974" name="Google Shape;2974;g150bdce4cc7_0_1753"/>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Creating a web application</a:t>
            </a:r>
            <a:endParaRPr b="0" i="0" sz="2700" u="none" cap="none" strike="noStrike">
              <a:solidFill>
                <a:srgbClr val="000000"/>
              </a:solidFill>
              <a:latin typeface="Arial"/>
              <a:ea typeface="Arial"/>
              <a:cs typeface="Arial"/>
              <a:sym typeface="Arial"/>
            </a:endParaRPr>
          </a:p>
        </p:txBody>
      </p:sp>
      <p:pic>
        <p:nvPicPr>
          <p:cNvPr id="2975" name="Google Shape;2975;g150bdce4cc7_0_1753"/>
          <p:cNvPicPr preferRelativeResize="0"/>
          <p:nvPr/>
        </p:nvPicPr>
        <p:blipFill rotWithShape="1">
          <a:blip r:embed="rId3">
            <a:alphaModFix/>
          </a:blip>
          <a:srcRect b="0" l="0" r="0" t="0"/>
          <a:stretch/>
        </p:blipFill>
        <p:spPr>
          <a:xfrm>
            <a:off x="4997725" y="1594288"/>
            <a:ext cx="3620349" cy="226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9" name="Shape 2979"/>
        <p:cNvGrpSpPr/>
        <p:nvPr/>
      </p:nvGrpSpPr>
      <p:grpSpPr>
        <a:xfrm>
          <a:off x="0" y="0"/>
          <a:ext cx="0" cy="0"/>
          <a:chOff x="0" y="0"/>
          <a:chExt cx="0" cy="0"/>
        </a:xfrm>
      </p:grpSpPr>
      <p:sp>
        <p:nvSpPr>
          <p:cNvPr id="2980" name="Google Shape;2980;g150bdce4cc7_0_1745"/>
          <p:cNvSpPr txBox="1"/>
          <p:nvPr/>
        </p:nvSpPr>
        <p:spPr>
          <a:xfrm>
            <a:off x="539750" y="1490400"/>
            <a:ext cx="3000000" cy="216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accent1"/>
                </a:solidFill>
                <a:highlight>
                  <a:srgbClr val="F8F9FA"/>
                </a:highlight>
                <a:uFill>
                  <a:noFill/>
                </a:uFill>
                <a:latin typeface="Saira"/>
                <a:ea typeface="Saira"/>
                <a:cs typeface="Saira"/>
                <a:sym typeface="Saira"/>
                <a:hlinkClick r:id="rId3">
                  <a:extLst>
                    <a:ext uri="{A12FA001-AC4F-418D-AE19-62706E023703}">
                      <ahyp:hlinkClr val="tx"/>
                    </a:ext>
                  </a:extLst>
                </a:hlinkClick>
              </a:rPr>
              <a:t>Streamlit</a:t>
            </a:r>
            <a:r>
              <a:rPr b="0" i="0" lang="en-GB" sz="1400" u="none" cap="none" strike="noStrike">
                <a:solidFill>
                  <a:schemeClr val="dk1"/>
                </a:solidFill>
                <a:highlight>
                  <a:srgbClr val="F8F9FA"/>
                </a:highlight>
                <a:latin typeface="Saira"/>
                <a:ea typeface="Saira"/>
                <a:cs typeface="Saira"/>
                <a:sym typeface="Saira"/>
              </a:rPr>
              <a:t> is an open-source Python library that makes it easy to create and share beautiful, custom web apps for machine learning and data science. In just a few minutes you can build and deploy powerful data apps. </a:t>
            </a:r>
            <a:endParaRPr b="0" i="0" sz="10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444444"/>
                </a:solidFill>
                <a:highlight>
                  <a:srgbClr val="F8F9FA"/>
                </a:highlight>
                <a:latin typeface="Saira"/>
                <a:ea typeface="Saira"/>
                <a:cs typeface="Saira"/>
                <a:sym typeface="Saira"/>
              </a:rPr>
              <a:t>*Description from </a:t>
            </a:r>
            <a:r>
              <a:rPr b="0" i="0" lang="en-GB" sz="1000" u="sng" cap="none" strike="noStrike">
                <a:solidFill>
                  <a:schemeClr val="hlink"/>
                </a:solidFill>
                <a:highlight>
                  <a:srgbClr val="F8F9FA"/>
                </a:highlight>
                <a:latin typeface="Saira"/>
                <a:ea typeface="Saira"/>
                <a:cs typeface="Saira"/>
                <a:sym typeface="Saira"/>
                <a:hlinkClick r:id="rId4"/>
              </a:rPr>
              <a:t>https://docs.streamlit.io/</a:t>
            </a:r>
            <a:r>
              <a:rPr b="0" i="0" lang="en-GB" sz="1000" u="none" cap="none" strike="noStrike">
                <a:solidFill>
                  <a:srgbClr val="444444"/>
                </a:solidFill>
                <a:highlight>
                  <a:srgbClr val="F8F9FA"/>
                </a:highlight>
                <a:latin typeface="Saira"/>
                <a:ea typeface="Saira"/>
                <a:cs typeface="Saira"/>
                <a:sym typeface="Saira"/>
              </a:rPr>
              <a:t>.</a:t>
            </a:r>
            <a:endParaRPr b="0" i="0" sz="1000" u="none" cap="none" strike="noStrike">
              <a:solidFill>
                <a:srgbClr val="444444"/>
              </a:solidFill>
              <a:highlight>
                <a:srgbClr val="F8F9FA"/>
              </a:highlight>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44444"/>
              </a:solidFill>
              <a:highlight>
                <a:srgbClr val="F8F9FA"/>
              </a:highlight>
              <a:latin typeface="Saira"/>
              <a:ea typeface="Saira"/>
              <a:cs typeface="Saira"/>
              <a:sym typeface="Saira"/>
            </a:endParaRPr>
          </a:p>
        </p:txBody>
      </p:sp>
      <p:pic>
        <p:nvPicPr>
          <p:cNvPr id="2981" name="Google Shape;2981;g150bdce4cc7_0_1745"/>
          <p:cNvPicPr preferRelativeResize="0"/>
          <p:nvPr/>
        </p:nvPicPr>
        <p:blipFill rotWithShape="1">
          <a:blip r:embed="rId5">
            <a:alphaModFix/>
          </a:blip>
          <a:srcRect b="0" l="0" r="0" t="0"/>
          <a:stretch/>
        </p:blipFill>
        <p:spPr>
          <a:xfrm>
            <a:off x="3764349" y="2150961"/>
            <a:ext cx="5259100" cy="1457525"/>
          </a:xfrm>
          <a:prstGeom prst="rect">
            <a:avLst/>
          </a:prstGeom>
          <a:noFill/>
          <a:ln>
            <a:noFill/>
          </a:ln>
        </p:spPr>
      </p:pic>
      <p:sp>
        <p:nvSpPr>
          <p:cNvPr id="2982" name="Google Shape;2982;g150bdce4cc7_0_1745"/>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Let there be… Streamlit!</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6" name="Shape 2986"/>
        <p:cNvGrpSpPr/>
        <p:nvPr/>
      </p:nvGrpSpPr>
      <p:grpSpPr>
        <a:xfrm>
          <a:off x="0" y="0"/>
          <a:ext cx="0" cy="0"/>
          <a:chOff x="0" y="0"/>
          <a:chExt cx="0" cy="0"/>
        </a:xfrm>
      </p:grpSpPr>
      <p:sp>
        <p:nvSpPr>
          <p:cNvPr id="2987" name="Google Shape;2987;g150bdce4cc7_0_1763"/>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Let there be… Streamlit!</a:t>
            </a:r>
            <a:endParaRPr b="0" i="0" sz="2700" u="none" cap="none" strike="noStrike">
              <a:solidFill>
                <a:srgbClr val="000000"/>
              </a:solidFill>
              <a:latin typeface="Arial"/>
              <a:ea typeface="Arial"/>
              <a:cs typeface="Arial"/>
              <a:sym typeface="Arial"/>
            </a:endParaRPr>
          </a:p>
        </p:txBody>
      </p:sp>
      <p:pic>
        <p:nvPicPr>
          <p:cNvPr id="2988" name="Google Shape;2988;g150bdce4cc7_0_1763"/>
          <p:cNvPicPr preferRelativeResize="0"/>
          <p:nvPr/>
        </p:nvPicPr>
        <p:blipFill rotWithShape="1">
          <a:blip r:embed="rId3">
            <a:alphaModFix/>
          </a:blip>
          <a:srcRect b="0" l="0" r="0" t="0"/>
          <a:stretch/>
        </p:blipFill>
        <p:spPr>
          <a:xfrm>
            <a:off x="1580675" y="1058500"/>
            <a:ext cx="5982650" cy="3473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g150bdce4cc7_0_1771"/>
          <p:cNvSpPr txBox="1"/>
          <p:nvPr/>
        </p:nvSpPr>
        <p:spPr>
          <a:xfrm>
            <a:off x="417650" y="1171050"/>
            <a:ext cx="4211700" cy="267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When we do prototyping, we usually use Jupyter notebooks (.ipynb). </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When we do scripting (.py), we usually transition to text editors like Sublime, PyCharm or VS Code.</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Scripting is a series of editing your code and running your script via the terminal to see if the code works as expected.</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200"/>
              <a:buFont typeface="Arial"/>
              <a:buNone/>
            </a:pPr>
            <a:r>
              <a:rPr b="0" i="0" lang="en-GB" sz="1400" u="none" cap="none" strike="noStrike">
                <a:solidFill>
                  <a:srgbClr val="202122"/>
                </a:solidFill>
                <a:latin typeface="Saira"/>
                <a:ea typeface="Saira"/>
                <a:cs typeface="Saira"/>
                <a:sym typeface="Saira"/>
              </a:rPr>
              <a:t>Don’t be overwhelmed, this is just a </a:t>
            </a:r>
            <a:r>
              <a:rPr b="1" i="0" lang="en-GB" sz="1400" u="none" cap="none" strike="noStrike">
                <a:solidFill>
                  <a:srgbClr val="202122"/>
                </a:solidFill>
                <a:latin typeface="Saira"/>
                <a:ea typeface="Saira"/>
                <a:cs typeface="Saira"/>
                <a:sym typeface="Saira"/>
              </a:rPr>
              <a:t>TEXT EDITOR</a:t>
            </a:r>
            <a:r>
              <a:rPr b="0" i="0" lang="en-GB" sz="1400" u="none" cap="none" strike="noStrike">
                <a:solidFill>
                  <a:srgbClr val="202122"/>
                </a:solidFill>
                <a:latin typeface="Saira"/>
                <a:ea typeface="Saira"/>
                <a:cs typeface="Saira"/>
                <a:sym typeface="Saira"/>
              </a:rPr>
              <a:t>.</a:t>
            </a:r>
            <a:endParaRPr b="0" i="0" sz="1400" u="none" cap="none" strike="noStrike">
              <a:solidFill>
                <a:srgbClr val="202122"/>
              </a:solidFill>
              <a:latin typeface="Saira"/>
              <a:ea typeface="Saira"/>
              <a:cs typeface="Saira"/>
              <a:sym typeface="Saira"/>
            </a:endParaRPr>
          </a:p>
        </p:txBody>
      </p:sp>
      <p:sp>
        <p:nvSpPr>
          <p:cNvPr id="2994" name="Google Shape;2994;g150bdce4cc7_0_1771"/>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Installation of text editors</a:t>
            </a:r>
            <a:endParaRPr b="0" i="0" sz="2700" u="none" cap="none" strike="noStrike">
              <a:solidFill>
                <a:srgbClr val="000000"/>
              </a:solidFill>
              <a:latin typeface="Arial"/>
              <a:ea typeface="Arial"/>
              <a:cs typeface="Arial"/>
              <a:sym typeface="Arial"/>
            </a:endParaRPr>
          </a:p>
        </p:txBody>
      </p:sp>
      <p:pic>
        <p:nvPicPr>
          <p:cNvPr id="2995" name="Google Shape;2995;g150bdce4cc7_0_1771"/>
          <p:cNvPicPr preferRelativeResize="0"/>
          <p:nvPr/>
        </p:nvPicPr>
        <p:blipFill rotWithShape="1">
          <a:blip r:embed="rId3">
            <a:alphaModFix/>
          </a:blip>
          <a:srcRect b="0" l="0" r="0" t="0"/>
          <a:stretch/>
        </p:blipFill>
        <p:spPr>
          <a:xfrm>
            <a:off x="4948850" y="3526350"/>
            <a:ext cx="3724875" cy="1126775"/>
          </a:xfrm>
          <a:prstGeom prst="rect">
            <a:avLst/>
          </a:prstGeom>
          <a:noFill/>
          <a:ln>
            <a:noFill/>
          </a:ln>
        </p:spPr>
      </p:pic>
      <p:pic>
        <p:nvPicPr>
          <p:cNvPr id="2996" name="Google Shape;2996;g150bdce4cc7_0_1771"/>
          <p:cNvPicPr preferRelativeResize="0"/>
          <p:nvPr/>
        </p:nvPicPr>
        <p:blipFill rotWithShape="1">
          <a:blip r:embed="rId4">
            <a:alphaModFix/>
          </a:blip>
          <a:srcRect b="0" l="0" r="0" t="0"/>
          <a:stretch/>
        </p:blipFill>
        <p:spPr>
          <a:xfrm>
            <a:off x="4720043" y="1171050"/>
            <a:ext cx="1882849" cy="1882849"/>
          </a:xfrm>
          <a:prstGeom prst="rect">
            <a:avLst/>
          </a:prstGeom>
          <a:noFill/>
          <a:ln>
            <a:noFill/>
          </a:ln>
        </p:spPr>
      </p:pic>
      <p:pic>
        <p:nvPicPr>
          <p:cNvPr id="2997" name="Google Shape;2997;g150bdce4cc7_0_1771"/>
          <p:cNvPicPr preferRelativeResize="0"/>
          <p:nvPr/>
        </p:nvPicPr>
        <p:blipFill rotWithShape="1">
          <a:blip r:embed="rId5">
            <a:alphaModFix/>
          </a:blip>
          <a:srcRect b="0" l="0" r="0" t="0"/>
          <a:stretch/>
        </p:blipFill>
        <p:spPr>
          <a:xfrm>
            <a:off x="6750879" y="1058487"/>
            <a:ext cx="2194920" cy="21949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1" name="Shape 3001"/>
        <p:cNvGrpSpPr/>
        <p:nvPr/>
      </p:nvGrpSpPr>
      <p:grpSpPr>
        <a:xfrm>
          <a:off x="0" y="0"/>
          <a:ext cx="0" cy="0"/>
          <a:chOff x="0" y="0"/>
          <a:chExt cx="0" cy="0"/>
        </a:xfrm>
      </p:grpSpPr>
      <p:sp>
        <p:nvSpPr>
          <p:cNvPr id="3002" name="Google Shape;3002;g150bdce4cc7_0_1780"/>
          <p:cNvSpPr txBox="1"/>
          <p:nvPr>
            <p:ph idx="4294967295" type="subTitle"/>
          </p:nvPr>
        </p:nvSpPr>
        <p:spPr>
          <a:xfrm>
            <a:off x="3161825" y="2010150"/>
            <a:ext cx="26805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800"/>
              <a:buFont typeface="Saira"/>
              <a:buNone/>
            </a:pPr>
            <a:r>
              <a:rPr b="1" i="0" lang="en-GB" sz="3000" u="none" cap="none" strike="noStrike">
                <a:solidFill>
                  <a:schemeClr val="dk2"/>
                </a:solidFill>
                <a:latin typeface="Saira"/>
                <a:ea typeface="Saira"/>
                <a:cs typeface="Saira"/>
                <a:sym typeface="Saira"/>
              </a:rPr>
              <a:t>LET’S CODE!</a:t>
            </a:r>
            <a:endParaRPr b="1" i="0" sz="3000" u="none" cap="none" strike="noStrike">
              <a:solidFill>
                <a:schemeClr val="dk2"/>
              </a:solidFill>
              <a:latin typeface="Saira"/>
              <a:ea typeface="Saira"/>
              <a:cs typeface="Saira"/>
              <a:sym typeface="Saira"/>
            </a:endParaRPr>
          </a:p>
        </p:txBody>
      </p:sp>
      <p:sp>
        <p:nvSpPr>
          <p:cNvPr id="3003" name="Google Shape;3003;g150bdce4cc7_0_1780"/>
          <p:cNvSpPr txBox="1"/>
          <p:nvPr/>
        </p:nvSpPr>
        <p:spPr>
          <a:xfrm>
            <a:off x="824900" y="2571750"/>
            <a:ext cx="7262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Saira"/>
                <a:ea typeface="Saira"/>
                <a:cs typeface="Saira"/>
                <a:sym typeface="Saira"/>
              </a:rPr>
              <a:t>This is going to be a </a:t>
            </a:r>
            <a:r>
              <a:rPr b="1" i="0" lang="en-GB" sz="1400" u="none" cap="none" strike="noStrike">
                <a:solidFill>
                  <a:srgbClr val="000000"/>
                </a:solidFill>
                <a:latin typeface="Saira"/>
                <a:ea typeface="Saira"/>
                <a:cs typeface="Saira"/>
                <a:sym typeface="Saira"/>
              </a:rPr>
              <a:t>code-along session</a:t>
            </a:r>
            <a:r>
              <a:rPr b="0" i="0" lang="en-GB" sz="1400" u="none" cap="none" strike="noStrike">
                <a:solidFill>
                  <a:srgbClr val="000000"/>
                </a:solidFill>
                <a:latin typeface="Saira"/>
                <a:ea typeface="Saira"/>
                <a:cs typeface="Saira"/>
                <a:sym typeface="Saira"/>
              </a:rPr>
              <a:t>. If you can’t follow, feel free to open your mic and interrupt. You may also ask your mentors for help. Again, encountering errors is natural.  😁</a:t>
            </a:r>
            <a:endParaRPr b="0" i="0" sz="1400" u="none" cap="none" strike="noStrike">
              <a:solidFill>
                <a:srgbClr val="000000"/>
              </a:solidFill>
              <a:latin typeface="Saira"/>
              <a:ea typeface="Saira"/>
              <a:cs typeface="Saira"/>
              <a:sym typeface="Sai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g1584e36865d_0_2"/>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ACTIVITY.</a:t>
            </a:r>
            <a:r>
              <a:rPr b="0" i="0" lang="en-GB" sz="1600" u="none" cap="none" strike="noStrike">
                <a:solidFill>
                  <a:schemeClr val="dk2"/>
                </a:solidFill>
                <a:latin typeface="Saira"/>
                <a:ea typeface="Saira"/>
                <a:cs typeface="Saira"/>
                <a:sym typeface="Saira"/>
              </a:rPr>
              <a:t> </a:t>
            </a:r>
            <a:r>
              <a:rPr b="0" i="0" lang="en-GB" sz="1600" u="none" cap="none" strike="noStrike">
                <a:solidFill>
                  <a:schemeClr val="dk1"/>
                </a:solidFill>
                <a:latin typeface="Saira"/>
                <a:ea typeface="Saira"/>
                <a:cs typeface="Saira"/>
                <a:sym typeface="Saira"/>
              </a:rPr>
              <a:t>In breakout rooms, load &amp; explore the FI survey dataset (micro_world.csv). Try to do the following. Discuss findings with the rest of your group. </a:t>
            </a:r>
            <a:endParaRPr b="0" i="0" sz="1600" u="none" cap="none" strike="noStrike">
              <a:solidFill>
                <a:schemeClr val="dk1"/>
              </a:solidFill>
              <a:latin typeface="Saira"/>
              <a:ea typeface="Saira"/>
              <a:cs typeface="Saira"/>
              <a:sym typeface="Saira"/>
            </a:endParaRPr>
          </a:p>
        </p:txBody>
      </p:sp>
      <p:sp>
        <p:nvSpPr>
          <p:cNvPr id="3009" name="Google Shape;3009;g1584e36865d_0_2"/>
          <p:cNvSpPr/>
          <p:nvPr/>
        </p:nvSpPr>
        <p:spPr>
          <a:xfrm>
            <a:off x="2685300" y="4443300"/>
            <a:ext cx="3773400" cy="433800"/>
          </a:xfrm>
          <a:prstGeom prst="rect">
            <a:avLst/>
          </a:prstGeom>
          <a:solidFill>
            <a:srgbClr val="D6EEF0">
              <a:alpha val="84710"/>
            </a:srgbClr>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Saira"/>
                <a:ea typeface="Saira"/>
                <a:cs typeface="Saira"/>
                <a:sym typeface="Saira"/>
              </a:rPr>
              <a:t>Allotted time: </a:t>
            </a:r>
            <a:r>
              <a:rPr b="0" i="0" lang="en-GB" sz="1600" u="none" cap="none" strike="noStrike">
                <a:solidFill>
                  <a:srgbClr val="000000"/>
                </a:solidFill>
                <a:latin typeface="Saira"/>
                <a:ea typeface="Saira"/>
                <a:cs typeface="Saira"/>
                <a:sym typeface="Saira"/>
              </a:rPr>
              <a:t>20 minutes</a:t>
            </a:r>
            <a:endParaRPr b="0" i="1" sz="1600" u="none" cap="none" strike="noStrike">
              <a:solidFill>
                <a:schemeClr val="dk1"/>
              </a:solidFill>
              <a:latin typeface="Saira"/>
              <a:ea typeface="Saira"/>
              <a:cs typeface="Saira"/>
              <a:sym typeface="Saira"/>
            </a:endParaRPr>
          </a:p>
        </p:txBody>
      </p:sp>
      <p:sp>
        <p:nvSpPr>
          <p:cNvPr id="3010" name="Google Shape;3010;g1584e36865d_0_2"/>
          <p:cNvSpPr txBox="1"/>
          <p:nvPr>
            <p:ph idx="4294967295" type="subTitle"/>
          </p:nvPr>
        </p:nvSpPr>
        <p:spPr>
          <a:xfrm>
            <a:off x="637050" y="1714375"/>
            <a:ext cx="7869900" cy="249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25000"/>
              </a:lnSpc>
              <a:spcBef>
                <a:spcPts val="0"/>
              </a:spcBef>
              <a:spcAft>
                <a:spcPts val="0"/>
              </a:spcAft>
              <a:buClr>
                <a:schemeClr val="dk1"/>
              </a:buClr>
              <a:buSzPts val="1400"/>
              <a:buFont typeface="Saira"/>
              <a:buAutoNum type="arabicPeriod"/>
            </a:pPr>
            <a:r>
              <a:rPr b="0" lang="en-GB" sz="1600">
                <a:solidFill>
                  <a:schemeClr val="dk1"/>
                </a:solidFill>
              </a:rPr>
              <a:t>Install scripting programs (you may use Sublime, PyCharm or VS Code).</a:t>
            </a:r>
            <a:endParaRPr b="0" sz="1600">
              <a:solidFill>
                <a:schemeClr val="dk1"/>
              </a:solidFill>
            </a:endParaRPr>
          </a:p>
          <a:p>
            <a:pPr indent="-317500" lvl="0" marL="457200" marR="0" rtl="0" algn="l">
              <a:lnSpc>
                <a:spcPct val="125000"/>
              </a:lnSpc>
              <a:spcBef>
                <a:spcPts val="0"/>
              </a:spcBef>
              <a:spcAft>
                <a:spcPts val="0"/>
              </a:spcAft>
              <a:buClr>
                <a:schemeClr val="dk1"/>
              </a:buClr>
              <a:buSzPts val="1400"/>
              <a:buFont typeface="Saira"/>
              <a:buAutoNum type="arabicPeriod"/>
            </a:pPr>
            <a:r>
              <a:rPr b="0" lang="en-GB" sz="1600">
                <a:solidFill>
                  <a:schemeClr val="dk1"/>
                </a:solidFill>
              </a:rPr>
              <a:t>Run the template Streamlit template application.</a:t>
            </a:r>
            <a:endParaRPr b="0" sz="1600">
              <a:solidFill>
                <a:schemeClr val="dk1"/>
              </a:solidFill>
            </a:endParaRPr>
          </a:p>
          <a:p>
            <a:pPr indent="-330200" lvl="0" marL="457200" marR="0" rtl="0" algn="l">
              <a:lnSpc>
                <a:spcPct val="125000"/>
              </a:lnSpc>
              <a:spcBef>
                <a:spcPts val="0"/>
              </a:spcBef>
              <a:spcAft>
                <a:spcPts val="0"/>
              </a:spcAft>
              <a:buClr>
                <a:schemeClr val="dk1"/>
              </a:buClr>
              <a:buSzPts val="1600"/>
              <a:buAutoNum type="arabicPeriod"/>
            </a:pPr>
            <a:r>
              <a:rPr b="0" lang="en-GB" sz="1600">
                <a:solidFill>
                  <a:schemeClr val="dk1"/>
                </a:solidFill>
              </a:rPr>
              <a:t>If you want to play around with Streamlit, use the reference: https://docs.streamlit.io/library/api-reference.</a:t>
            </a:r>
            <a:endParaRPr b="0" i="0" sz="1400" u="none" cap="none" strike="noStrike">
              <a:solidFill>
                <a:schemeClr val="dk1"/>
              </a:solidFill>
              <a:latin typeface="Saira"/>
              <a:ea typeface="Saira"/>
              <a:cs typeface="Saira"/>
              <a:sym typeface="Sair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g146f6a3b433_0_0"/>
          <p:cNvSpPr txBox="1"/>
          <p:nvPr>
            <p:ph idx="4294967295" type="subTitle"/>
          </p:nvPr>
        </p:nvSpPr>
        <p:spPr>
          <a:xfrm>
            <a:off x="204900" y="1022568"/>
            <a:ext cx="8734200" cy="6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accent1"/>
                </a:solidFill>
                <a:latin typeface="Saira"/>
                <a:ea typeface="Saira"/>
                <a:cs typeface="Saira"/>
                <a:sym typeface="Saira"/>
              </a:rPr>
              <a:t>TAKE-HOME READING: </a:t>
            </a:r>
            <a:endParaRPr b="1" i="0" sz="16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chemeClr val="dk2"/>
              </a:buClr>
              <a:buSzPts val="1800"/>
              <a:buFont typeface="Saira"/>
              <a:buNone/>
            </a:pPr>
            <a:r>
              <a:t/>
            </a:r>
            <a:endParaRPr b="0" i="0" sz="1600" u="none" cap="none" strike="noStrike">
              <a:solidFill>
                <a:schemeClr val="dk1"/>
              </a:solidFill>
              <a:latin typeface="Saira"/>
              <a:ea typeface="Saira"/>
              <a:cs typeface="Saira"/>
              <a:sym typeface="Saira"/>
            </a:endParaRPr>
          </a:p>
          <a:p>
            <a:pPr indent="0" lvl="0" marL="0" marR="0" rtl="0" algn="l">
              <a:lnSpc>
                <a:spcPct val="130000"/>
              </a:lnSpc>
              <a:spcBef>
                <a:spcPts val="0"/>
              </a:spcBef>
              <a:spcAft>
                <a:spcPts val="0"/>
              </a:spcAft>
              <a:buClr>
                <a:schemeClr val="dk1"/>
              </a:buClr>
              <a:buSzPts val="1100"/>
              <a:buFont typeface="Arial"/>
              <a:buNone/>
            </a:pPr>
            <a:r>
              <a:rPr b="0" i="0" lang="en-GB" sz="2300" u="none" cap="none" strike="noStrike">
                <a:solidFill>
                  <a:schemeClr val="dk1"/>
                </a:solidFill>
                <a:highlight>
                  <a:srgbClr val="FFFFFF"/>
                </a:highlight>
                <a:latin typeface="Arial"/>
                <a:ea typeface="Arial"/>
                <a:cs typeface="Arial"/>
                <a:sym typeface="Arial"/>
              </a:rPr>
              <a:t>How to Spot Visualization Lies</a:t>
            </a:r>
            <a:endParaRPr b="0" i="0" sz="1350" u="none" cap="none" strike="noStrike">
              <a:solidFill>
                <a:srgbClr val="333333"/>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1" lang="en-GB" sz="1100" u="none" cap="none" strike="noStrike">
                <a:solidFill>
                  <a:schemeClr val="dk1"/>
                </a:solidFill>
                <a:highlight>
                  <a:srgbClr val="FFFFFF"/>
                </a:highlight>
                <a:latin typeface="Arial"/>
                <a:ea typeface="Arial"/>
                <a:cs typeface="Arial"/>
                <a:sym typeface="Arial"/>
              </a:rPr>
              <a:t>By </a:t>
            </a:r>
            <a:r>
              <a:rPr b="0" i="0" lang="en-GB" sz="1100" u="none" cap="none" strike="noStrike">
                <a:solidFill>
                  <a:schemeClr val="dk1"/>
                </a:solidFill>
                <a:highlight>
                  <a:srgbClr val="FFFFFF"/>
                </a:highlight>
                <a:uFill>
                  <a:noFill/>
                </a:uFill>
                <a:latin typeface="Arial"/>
                <a:ea typeface="Arial"/>
                <a:cs typeface="Arial"/>
                <a:sym typeface="Arial"/>
                <a:hlinkClick r:id="rId3">
                  <a:extLst>
                    <a:ext uri="{A12FA001-AC4F-418D-AE19-62706E023703}">
                      <ahyp:hlinkClr val="tx"/>
                    </a:ext>
                  </a:extLst>
                </a:hlinkClick>
              </a:rPr>
              <a:t>Nathan Yau</a:t>
            </a:r>
            <a:endParaRPr b="1" i="0" sz="2400" u="none" cap="none" strike="noStrike">
              <a:solidFill>
                <a:srgbClr val="282828"/>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2"/>
              </a:buClr>
              <a:buSzPts val="1800"/>
              <a:buFont typeface="Saira"/>
              <a:buNone/>
            </a:pPr>
            <a:r>
              <a:t/>
            </a:r>
            <a:endParaRPr b="0" i="0" sz="16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2"/>
              </a:buClr>
              <a:buSzPts val="1800"/>
              <a:buFont typeface="Saira"/>
              <a:buNone/>
            </a:pPr>
            <a:r>
              <a:rPr b="1" i="0" lang="en-GB" sz="1600" u="none" cap="none" strike="noStrike">
                <a:solidFill>
                  <a:schemeClr val="dk1"/>
                </a:solidFill>
                <a:latin typeface="Saira"/>
                <a:ea typeface="Saira"/>
                <a:cs typeface="Saira"/>
                <a:sym typeface="Saira"/>
              </a:rPr>
              <a:t>Ask:</a:t>
            </a:r>
            <a:endParaRPr b="1" i="0" sz="1600" u="none" cap="none" strike="noStrike">
              <a:solidFill>
                <a:schemeClr val="dk1"/>
              </a:solidFill>
              <a:latin typeface="Saira"/>
              <a:ea typeface="Saira"/>
              <a:cs typeface="Saira"/>
              <a:sym typeface="Saira"/>
            </a:endParaRPr>
          </a:p>
          <a:p>
            <a:pPr indent="-330200" lvl="0" marL="457200" marR="0" rtl="0" algn="l">
              <a:lnSpc>
                <a:spcPct val="100000"/>
              </a:lnSpc>
              <a:spcBef>
                <a:spcPts val="0"/>
              </a:spcBef>
              <a:spcAft>
                <a:spcPts val="0"/>
              </a:spcAft>
              <a:buClr>
                <a:schemeClr val="dk1"/>
              </a:buClr>
              <a:buSzPts val="1600"/>
              <a:buFont typeface="Saira"/>
              <a:buAutoNum type="arabicPeriod"/>
            </a:pPr>
            <a:r>
              <a:rPr b="0" i="0" lang="en-GB" sz="1600" u="none" cap="none" strike="noStrike">
                <a:solidFill>
                  <a:schemeClr val="dk1"/>
                </a:solidFill>
                <a:latin typeface="Saira"/>
                <a:ea typeface="Saira"/>
                <a:cs typeface="Saira"/>
                <a:sym typeface="Saira"/>
              </a:rPr>
              <a:t>What are the common data visualization mistakes people make? Was it intentional?</a:t>
            </a:r>
            <a:endParaRPr b="0" i="0" sz="1600" u="none" cap="none" strike="noStrike">
              <a:solidFill>
                <a:schemeClr val="dk1"/>
              </a:solidFill>
              <a:latin typeface="Saira"/>
              <a:ea typeface="Saira"/>
              <a:cs typeface="Saira"/>
              <a:sym typeface="Sai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33"/>
          <p:cNvSpPr txBox="1"/>
          <p:nvPr/>
        </p:nvSpPr>
        <p:spPr>
          <a:xfrm>
            <a:off x="660175" y="2156100"/>
            <a:ext cx="3876300" cy="831300"/>
          </a:xfrm>
          <a:prstGeom prst="rect">
            <a:avLst/>
          </a:prstGeom>
          <a:solidFill>
            <a:srgbClr val="04817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accent3"/>
                </a:solidFill>
                <a:latin typeface="Saira"/>
                <a:ea typeface="Saira"/>
                <a:cs typeface="Saira"/>
                <a:sym typeface="Saira"/>
              </a:rPr>
              <a:t>End of Sprint 1 Day 3</a:t>
            </a:r>
            <a:endParaRPr b="1" i="0" sz="2100" u="none" cap="none" strike="noStrike">
              <a:solidFill>
                <a:schemeClr val="accent3"/>
              </a:solidFill>
              <a:latin typeface="Saira"/>
              <a:ea typeface="Saira"/>
              <a:cs typeface="Saira"/>
              <a:sym typeface="Saira"/>
            </a:endParaRPr>
          </a:p>
          <a:p>
            <a:pPr indent="0" lvl="0" marL="0" marR="0" rtl="0" algn="ctr">
              <a:lnSpc>
                <a:spcPct val="100000"/>
              </a:lnSpc>
              <a:spcBef>
                <a:spcPts val="0"/>
              </a:spcBef>
              <a:spcAft>
                <a:spcPts val="0"/>
              </a:spcAft>
              <a:buClr>
                <a:srgbClr val="000000"/>
              </a:buClr>
              <a:buSzPts val="2100"/>
              <a:buFont typeface="Arial"/>
              <a:buNone/>
            </a:pPr>
            <a:r>
              <a:rPr b="1" i="0" lang="en-GB" sz="2100" u="none" cap="none" strike="noStrike">
                <a:solidFill>
                  <a:schemeClr val="accent3"/>
                </a:solidFill>
                <a:latin typeface="Saira"/>
                <a:ea typeface="Saira"/>
                <a:cs typeface="Saira"/>
                <a:sym typeface="Saira"/>
              </a:rPr>
              <a:t>Any questions?</a:t>
            </a:r>
            <a:endParaRPr b="1" i="0" sz="1000" u="none" cap="none" strike="noStrike">
              <a:solidFill>
                <a:schemeClr val="accent3"/>
              </a:solidFill>
              <a:latin typeface="Saira"/>
              <a:ea typeface="Saira"/>
              <a:cs typeface="Saira"/>
              <a:sym typeface="Sai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g153efe53f39_0_571"/>
          <p:cNvSpPr txBox="1"/>
          <p:nvPr/>
        </p:nvSpPr>
        <p:spPr>
          <a:xfrm>
            <a:off x="2807700" y="523500"/>
            <a:ext cx="3490500" cy="64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D9D99C"/>
                </a:solidFill>
                <a:latin typeface="Saira"/>
                <a:ea typeface="Saira"/>
                <a:cs typeface="Saira"/>
                <a:sym typeface="Saira"/>
              </a:rPr>
              <a:t>SPRINT TIMELINE</a:t>
            </a:r>
            <a:endParaRPr b="1" i="0" sz="2400" u="none" cap="none" strike="noStrike">
              <a:solidFill>
                <a:srgbClr val="D9D99C"/>
              </a:solidFill>
              <a:latin typeface="Saira"/>
              <a:ea typeface="Saira"/>
              <a:cs typeface="Saira"/>
              <a:sym typeface="Saira"/>
            </a:endParaRPr>
          </a:p>
        </p:txBody>
      </p:sp>
      <p:cxnSp>
        <p:nvCxnSpPr>
          <p:cNvPr id="2847" name="Google Shape;2847;g153efe53f39_0_571"/>
          <p:cNvCxnSpPr/>
          <p:nvPr/>
        </p:nvCxnSpPr>
        <p:spPr>
          <a:xfrm>
            <a:off x="2807700" y="1170000"/>
            <a:ext cx="3528600" cy="6900"/>
          </a:xfrm>
          <a:prstGeom prst="straightConnector1">
            <a:avLst/>
          </a:prstGeom>
          <a:noFill/>
          <a:ln cap="flat" cmpd="sng" w="9525">
            <a:solidFill>
              <a:schemeClr val="accent3"/>
            </a:solidFill>
            <a:prstDash val="solid"/>
            <a:round/>
            <a:headEnd len="sm" w="sm" type="none"/>
            <a:tailEnd len="sm" w="sm" type="none"/>
          </a:ln>
        </p:spPr>
      </p:cxnSp>
      <p:graphicFrame>
        <p:nvGraphicFramePr>
          <p:cNvPr id="2848" name="Google Shape;2848;g153efe53f39_0_571"/>
          <p:cNvGraphicFramePr/>
          <p:nvPr/>
        </p:nvGraphicFramePr>
        <p:xfrm>
          <a:off x="149150" y="1353175"/>
          <a:ext cx="3000000" cy="3000000"/>
        </p:xfrm>
        <a:graphic>
          <a:graphicData uri="http://schemas.openxmlformats.org/drawingml/2006/table">
            <a:tbl>
              <a:tblPr>
                <a:noFill/>
                <a:tableStyleId>{214F6241-F1DD-4787-9034-452AEDFEF385}</a:tableStyleId>
              </a:tblPr>
              <a:tblGrid>
                <a:gridCol w="990100"/>
                <a:gridCol w="1244975"/>
                <a:gridCol w="1244975"/>
                <a:gridCol w="1244975"/>
                <a:gridCol w="1244975"/>
                <a:gridCol w="1244975"/>
                <a:gridCol w="1244975"/>
              </a:tblGrid>
              <a:tr h="152400">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MONDAY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TUESDAY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WEDNESDAY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THURSDAY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FRIDAY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GB" sz="1200" u="none" cap="none" strike="noStrike">
                          <a:solidFill>
                            <a:schemeClr val="accent3"/>
                          </a:solidFill>
                          <a:latin typeface="Saira"/>
                          <a:ea typeface="Saira"/>
                          <a:cs typeface="Saira"/>
                          <a:sym typeface="Saira"/>
                        </a:rPr>
                        <a:t>SATURDAY</a:t>
                      </a:r>
                      <a:endParaRPr b="1" sz="1200" u="none" cap="none" strike="noStrike">
                        <a:solidFill>
                          <a:schemeClr val="accent3"/>
                        </a:solidFill>
                        <a:latin typeface="Saira"/>
                        <a:ea typeface="Saira"/>
                        <a:cs typeface="Saira"/>
                        <a:sym typeface="Saira"/>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BFBF58"/>
                      </a:solidFill>
                      <a:prstDash val="dash"/>
                      <a:round/>
                      <a:headEnd len="sm" w="sm" type="none"/>
                      <a:tailEnd len="sm" w="sm" type="none"/>
                    </a:lnB>
                  </a:tcPr>
                </a:tc>
              </a:tr>
              <a:tr h="1344900">
                <a:tc>
                  <a:txBody>
                    <a:bodyPr/>
                    <a:lstStyle/>
                    <a:p>
                      <a:pPr indent="0" lvl="0" marL="0" marR="0" rtl="0" algn="r">
                        <a:lnSpc>
                          <a:spcPct val="100000"/>
                        </a:lnSpc>
                        <a:spcBef>
                          <a:spcPts val="0"/>
                        </a:spcBef>
                        <a:spcAft>
                          <a:spcPts val="0"/>
                        </a:spcAft>
                        <a:buClr>
                          <a:srgbClr val="000000"/>
                        </a:buClr>
                        <a:buSzPts val="1100"/>
                        <a:buFont typeface="Arial"/>
                        <a:buNone/>
                      </a:pPr>
                      <a:r>
                        <a:rPr lang="en-GB" sz="1100" u="none" cap="none" strike="noStrike">
                          <a:solidFill>
                            <a:schemeClr val="lt2"/>
                          </a:solidFill>
                          <a:latin typeface="Saira"/>
                          <a:ea typeface="Saira"/>
                          <a:cs typeface="Saira"/>
                          <a:sym typeface="Saira"/>
                        </a:rPr>
                        <a:t>Week 1</a:t>
                      </a:r>
                      <a:endParaRPr sz="1100" u="none" cap="none" strike="noStrike">
                        <a:solidFill>
                          <a:schemeClr val="lt2"/>
                        </a:solidFill>
                        <a:latin typeface="Saira"/>
                        <a:ea typeface="Saira"/>
                        <a:cs typeface="Saira"/>
                        <a:sym typeface="Saira"/>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BFBF58"/>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Sprint Overview</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Saira"/>
                          <a:ea typeface="Saira"/>
                          <a:cs typeface="Saira"/>
                          <a:sym typeface="Saira"/>
                        </a:rPr>
                        <a:t>Pandas: </a:t>
                      </a:r>
                      <a:endParaRPr b="1"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Basic data wrangling techniques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latin typeface="Saira"/>
                          <a:ea typeface="Saira"/>
                          <a:cs typeface="Saira"/>
                          <a:sym typeface="Saira"/>
                        </a:rPr>
                        <a:t>Pandas: </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Advanced data wrangling techniques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Data visualization</a:t>
                      </a:r>
                      <a:endParaRPr sz="14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Streamlit</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GB" sz="1000" u="none" cap="none" strike="noStrike">
                          <a:solidFill>
                            <a:schemeClr val="accent1"/>
                          </a:solidFill>
                          <a:latin typeface="Saira"/>
                          <a:ea typeface="Saira"/>
                          <a:cs typeface="Saira"/>
                          <a:sym typeface="Saira"/>
                        </a:rPr>
                        <a:t>Lab activity:</a:t>
                      </a:r>
                      <a:endParaRPr b="1" sz="10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Exploratory Data Analysis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Data storytelling</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Creating your own Streamlit web page</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800"/>
                        <a:buFont typeface="Arial"/>
                        <a:buNone/>
                      </a:pPr>
                      <a:r>
                        <a:rPr lang="en-GB" sz="800" u="none" cap="none" strike="noStrike">
                          <a:solidFill>
                            <a:schemeClr val="accent5"/>
                          </a:solidFill>
                          <a:latin typeface="Saira"/>
                          <a:ea typeface="Saira"/>
                          <a:cs typeface="Saira"/>
                          <a:sym typeface="Saira"/>
                        </a:rPr>
                        <a:t>Mentor-free day</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Review of Week 1</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r>
              <a:tr h="1344900">
                <a:tc>
                  <a:txBody>
                    <a:bodyPr/>
                    <a:lstStyle/>
                    <a:p>
                      <a:pPr indent="0" lvl="0" marL="0" marR="0" rtl="0" algn="r">
                        <a:lnSpc>
                          <a:spcPct val="100000"/>
                        </a:lnSpc>
                        <a:spcBef>
                          <a:spcPts val="0"/>
                        </a:spcBef>
                        <a:spcAft>
                          <a:spcPts val="0"/>
                        </a:spcAft>
                        <a:buClr>
                          <a:srgbClr val="000000"/>
                        </a:buClr>
                        <a:buSzPts val="1100"/>
                        <a:buFont typeface="Arial"/>
                        <a:buNone/>
                      </a:pPr>
                      <a:r>
                        <a:rPr lang="en-GB" sz="1100" u="none" cap="none" strike="noStrike">
                          <a:solidFill>
                            <a:schemeClr val="lt2"/>
                          </a:solidFill>
                          <a:latin typeface="Saira"/>
                          <a:ea typeface="Saira"/>
                          <a:cs typeface="Saira"/>
                          <a:sym typeface="Saira"/>
                        </a:rPr>
                        <a:t>Week 2</a:t>
                      </a:r>
                      <a:endParaRPr sz="1100" u="none" cap="none" strike="noStrike">
                        <a:solidFill>
                          <a:schemeClr val="lt2"/>
                        </a:solidFill>
                        <a:latin typeface="Saira"/>
                        <a:ea typeface="Saira"/>
                        <a:cs typeface="Saira"/>
                        <a:sym typeface="Saira"/>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BFBF58"/>
                      </a:solidFill>
                      <a:prstDash val="dash"/>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Machine Learning</a:t>
                      </a:r>
                      <a:endParaRPr sz="10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1"/>
                        </a:buClr>
                        <a:buSzPts val="1000"/>
                        <a:buFont typeface="Arial"/>
                        <a:buNone/>
                      </a:pPr>
                      <a:r>
                        <a:t/>
                      </a:r>
                      <a:endParaRPr sz="1000" u="none" cap="none" strike="noStrike">
                        <a:solidFill>
                          <a:schemeClr val="dk1"/>
                        </a:solidFill>
                        <a:latin typeface="Saira"/>
                        <a:ea typeface="Saira"/>
                        <a:cs typeface="Saira"/>
                        <a:sym typeface="Saira"/>
                      </a:endParaRPr>
                    </a:p>
                    <a:p>
                      <a:pPr indent="0" lvl="0" marL="0" marR="0" rtl="0" algn="l">
                        <a:lnSpc>
                          <a:spcPct val="100000"/>
                        </a:lnSpc>
                        <a:spcBef>
                          <a:spcPts val="0"/>
                        </a:spcBef>
                        <a:spcAft>
                          <a:spcPts val="0"/>
                        </a:spcAft>
                        <a:buClr>
                          <a:schemeClr val="dk1"/>
                        </a:buClr>
                        <a:buSzPts val="1000"/>
                        <a:buFont typeface="Arial"/>
                        <a:buNone/>
                      </a:pPr>
                      <a:r>
                        <a:rPr lang="en-GB" sz="1000" u="none" cap="none" strike="noStrike">
                          <a:solidFill>
                            <a:schemeClr val="dk1"/>
                          </a:solidFill>
                          <a:latin typeface="Saira"/>
                          <a:ea typeface="Saira"/>
                          <a:cs typeface="Saira"/>
                          <a:sym typeface="Saira"/>
                        </a:rPr>
                        <a:t>Clustering</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chemeClr val="dk1"/>
                        </a:buClr>
                        <a:buSzPts val="1000"/>
                        <a:buFont typeface="Arial"/>
                        <a:buNone/>
                      </a:pPr>
                      <a:r>
                        <a:rPr lang="en-GB" sz="1000" u="none" cap="none" strike="noStrike">
                          <a:solidFill>
                            <a:schemeClr val="dk1"/>
                          </a:solidFill>
                          <a:latin typeface="Saira"/>
                          <a:ea typeface="Saira"/>
                          <a:cs typeface="Saira"/>
                          <a:sym typeface="Saira"/>
                        </a:rPr>
                        <a:t>Introduction to Linear Regression and Logistic Regression</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solidFill>
                          <a:schemeClr val="accent1"/>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800"/>
                        <a:buFont typeface="Arial"/>
                        <a:buNone/>
                      </a:pPr>
                      <a:r>
                        <a:rPr lang="en-GB" sz="800" u="none" cap="none" strike="noStrike">
                          <a:solidFill>
                            <a:schemeClr val="accent5"/>
                          </a:solidFill>
                          <a:latin typeface="Saira"/>
                          <a:ea typeface="Saira"/>
                          <a:cs typeface="Saira"/>
                          <a:sym typeface="Saira"/>
                        </a:rPr>
                        <a:t>Mentor-free day</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Introduction to deployments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Saira"/>
                        <a:ea typeface="Saira"/>
                        <a:cs typeface="Saira"/>
                        <a:sym typeface="Saira"/>
                      </a:endParaRPr>
                    </a:p>
                    <a:p>
                      <a:pPr indent="0" lvl="0" marL="0" marR="0" rtl="0" algn="l">
                        <a:lnSpc>
                          <a:spcPct val="100000"/>
                        </a:lnSpc>
                        <a:spcBef>
                          <a:spcPts val="0"/>
                        </a:spcBef>
                        <a:spcAft>
                          <a:spcPts val="0"/>
                        </a:spcAft>
                        <a:buClr>
                          <a:srgbClr val="000000"/>
                        </a:buClr>
                        <a:buSzPts val="1000"/>
                        <a:buFont typeface="Arial"/>
                        <a:buNone/>
                      </a:pPr>
                      <a:r>
                        <a:rPr lang="en-GB" sz="1000" u="none" cap="none" strike="noStrike">
                          <a:latin typeface="Saira"/>
                          <a:ea typeface="Saira"/>
                          <a:cs typeface="Saira"/>
                          <a:sym typeface="Saira"/>
                        </a:rPr>
                        <a:t>Deployment using Streamlit Cloud and Hugging Face Spaces</a:t>
                      </a:r>
                      <a:endParaRPr sz="1000" u="none" cap="none" strike="noStrike">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Project Prep Day 1</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Project Prep Day 2</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GB" sz="1000" u="none" cap="none" strike="noStrike">
                          <a:solidFill>
                            <a:schemeClr val="accent4"/>
                          </a:solidFill>
                          <a:latin typeface="Saira"/>
                          <a:ea typeface="Saira"/>
                          <a:cs typeface="Saira"/>
                          <a:sym typeface="Saira"/>
                        </a:rPr>
                        <a:t>Sprint Presentation</a:t>
                      </a:r>
                      <a:endParaRPr sz="1000" u="none" cap="none" strike="noStrike">
                        <a:solidFill>
                          <a:schemeClr val="accent4"/>
                        </a:solidFill>
                        <a:latin typeface="Saira"/>
                        <a:ea typeface="Saira"/>
                        <a:cs typeface="Saira"/>
                        <a:sym typeface="Saira"/>
                      </a:endParaRPr>
                    </a:p>
                  </a:txBody>
                  <a:tcPr marT="91425" marB="91425" marR="91425" marL="91425">
                    <a:lnL cap="flat" cmpd="sng" w="9525">
                      <a:solidFill>
                        <a:srgbClr val="BFBF58"/>
                      </a:solidFill>
                      <a:prstDash val="dash"/>
                      <a:round/>
                      <a:headEnd len="sm" w="sm" type="none"/>
                      <a:tailEnd len="sm" w="sm" type="none"/>
                    </a:lnL>
                    <a:lnR cap="flat" cmpd="sng" w="9525">
                      <a:solidFill>
                        <a:srgbClr val="BFBF58"/>
                      </a:solidFill>
                      <a:prstDash val="dash"/>
                      <a:round/>
                      <a:headEnd len="sm" w="sm" type="none"/>
                      <a:tailEnd len="sm" w="sm" type="none"/>
                    </a:lnR>
                    <a:lnT cap="flat" cmpd="sng" w="9525">
                      <a:solidFill>
                        <a:srgbClr val="BFBF58"/>
                      </a:solidFill>
                      <a:prstDash val="dash"/>
                      <a:round/>
                      <a:headEnd len="sm" w="sm" type="none"/>
                      <a:tailEnd len="sm" w="sm" type="none"/>
                    </a:lnT>
                    <a:lnB cap="flat" cmpd="sng" w="9525">
                      <a:solidFill>
                        <a:srgbClr val="BFBF58"/>
                      </a:solidFill>
                      <a:prstDash val="dash"/>
                      <a:round/>
                      <a:headEnd len="sm" w="sm" type="none"/>
                      <a:tailEnd len="sm" w="sm" type="none"/>
                    </a:lnB>
                    <a:solidFill>
                      <a:srgbClr val="D6EEF0"/>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2"/>
          <p:cNvSpPr txBox="1"/>
          <p:nvPr>
            <p:ph type="ctrTitle"/>
          </p:nvPr>
        </p:nvSpPr>
        <p:spPr>
          <a:xfrm>
            <a:off x="562200" y="1545450"/>
            <a:ext cx="3734100" cy="2052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3000"/>
              <a:buNone/>
            </a:pPr>
            <a:r>
              <a:rPr lang="en-GB"/>
              <a:t>DAY 3 AGENDA</a:t>
            </a:r>
            <a:endParaRPr sz="3000"/>
          </a:p>
        </p:txBody>
      </p:sp>
      <p:sp>
        <p:nvSpPr>
          <p:cNvPr id="2854" name="Google Shape;2854;p2"/>
          <p:cNvSpPr txBox="1"/>
          <p:nvPr>
            <p:ph idx="1" type="subTitle"/>
          </p:nvPr>
        </p:nvSpPr>
        <p:spPr>
          <a:xfrm>
            <a:off x="4991500" y="1723675"/>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RECAP</a:t>
            </a:r>
            <a:endParaRPr/>
          </a:p>
        </p:txBody>
      </p:sp>
      <p:sp>
        <p:nvSpPr>
          <p:cNvPr id="2855" name="Google Shape;2855;p2"/>
          <p:cNvSpPr txBox="1"/>
          <p:nvPr>
            <p:ph idx="2" type="subTitle"/>
          </p:nvPr>
        </p:nvSpPr>
        <p:spPr>
          <a:xfrm>
            <a:off x="4991500" y="2392875"/>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DATA VISUALIZATION IN PYTHON</a:t>
            </a:r>
            <a:endParaRPr/>
          </a:p>
        </p:txBody>
      </p:sp>
      <p:sp>
        <p:nvSpPr>
          <p:cNvPr id="2856" name="Google Shape;2856;p2"/>
          <p:cNvSpPr txBox="1"/>
          <p:nvPr>
            <p:ph idx="3" type="subTitle"/>
          </p:nvPr>
        </p:nvSpPr>
        <p:spPr>
          <a:xfrm>
            <a:off x="4991500" y="3089225"/>
            <a:ext cx="2725200" cy="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GB"/>
              <a:t>INTRODUCTION TO STREAMLIT</a:t>
            </a:r>
            <a:endParaRPr/>
          </a:p>
        </p:txBody>
      </p:sp>
      <p:sp>
        <p:nvSpPr>
          <p:cNvPr id="2857" name="Google Shape;2857;p2"/>
          <p:cNvSpPr txBox="1"/>
          <p:nvPr/>
        </p:nvSpPr>
        <p:spPr>
          <a:xfrm>
            <a:off x="7841625" y="1696525"/>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01</a:t>
            </a:r>
            <a:endParaRPr b="0" i="0" sz="1300" u="none" cap="none" strike="noStrike">
              <a:solidFill>
                <a:srgbClr val="FFFFFF"/>
              </a:solidFill>
              <a:latin typeface="Saira"/>
              <a:ea typeface="Saira"/>
              <a:cs typeface="Saira"/>
              <a:sym typeface="Saira"/>
            </a:endParaRPr>
          </a:p>
        </p:txBody>
      </p:sp>
      <p:sp>
        <p:nvSpPr>
          <p:cNvPr id="2858" name="Google Shape;2858;p2"/>
          <p:cNvSpPr txBox="1"/>
          <p:nvPr/>
        </p:nvSpPr>
        <p:spPr>
          <a:xfrm>
            <a:off x="7841625" y="2365725"/>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02</a:t>
            </a:r>
            <a:endParaRPr b="0" i="0" sz="1300" u="none" cap="none" strike="noStrike">
              <a:solidFill>
                <a:srgbClr val="FFFFFF"/>
              </a:solidFill>
              <a:latin typeface="Saira"/>
              <a:ea typeface="Saira"/>
              <a:cs typeface="Saira"/>
              <a:sym typeface="Saira"/>
            </a:endParaRPr>
          </a:p>
        </p:txBody>
      </p:sp>
      <p:sp>
        <p:nvSpPr>
          <p:cNvPr id="2859" name="Google Shape;2859;p2"/>
          <p:cNvSpPr txBox="1"/>
          <p:nvPr/>
        </p:nvSpPr>
        <p:spPr>
          <a:xfrm>
            <a:off x="7841625" y="3062075"/>
            <a:ext cx="468600" cy="384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Saira"/>
                <a:ea typeface="Saira"/>
                <a:cs typeface="Saira"/>
                <a:sym typeface="Saira"/>
              </a:rPr>
              <a:t>03</a:t>
            </a:r>
            <a:endParaRPr b="0" i="0" sz="1300" u="none" cap="none" strike="noStrike">
              <a:solidFill>
                <a:srgbClr val="FFFFFF"/>
              </a:solidFill>
              <a:latin typeface="Saira"/>
              <a:ea typeface="Saira"/>
              <a:cs typeface="Saira"/>
              <a:sym typeface="Saira"/>
            </a:endParaRPr>
          </a:p>
        </p:txBody>
      </p:sp>
      <p:cxnSp>
        <p:nvCxnSpPr>
          <p:cNvPr id="2860" name="Google Shape;2860;p2"/>
          <p:cNvCxnSpPr/>
          <p:nvPr/>
        </p:nvCxnSpPr>
        <p:spPr>
          <a:xfrm>
            <a:off x="4908175" y="2223575"/>
            <a:ext cx="3734100" cy="0"/>
          </a:xfrm>
          <a:prstGeom prst="straightConnector1">
            <a:avLst/>
          </a:prstGeom>
          <a:noFill/>
          <a:ln cap="flat" cmpd="sng" w="9525">
            <a:solidFill>
              <a:schemeClr val="accent3"/>
            </a:solidFill>
            <a:prstDash val="solid"/>
            <a:round/>
            <a:headEnd len="sm" w="sm" type="none"/>
            <a:tailEnd len="sm" w="sm" type="none"/>
          </a:ln>
        </p:spPr>
      </p:cxnSp>
      <p:cxnSp>
        <p:nvCxnSpPr>
          <p:cNvPr id="2861" name="Google Shape;2861;p2"/>
          <p:cNvCxnSpPr/>
          <p:nvPr/>
        </p:nvCxnSpPr>
        <p:spPr>
          <a:xfrm>
            <a:off x="4908175" y="2892775"/>
            <a:ext cx="3734100" cy="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g14a456f0097_0_174"/>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01 </a:t>
            </a:r>
            <a:endParaRPr/>
          </a:p>
          <a:p>
            <a:pPr indent="0" lvl="0" marL="0" rtl="0" algn="l">
              <a:lnSpc>
                <a:spcPct val="80000"/>
              </a:lnSpc>
              <a:spcBef>
                <a:spcPts val="0"/>
              </a:spcBef>
              <a:spcAft>
                <a:spcPts val="0"/>
              </a:spcAft>
              <a:buSzPts val="3000"/>
              <a:buNone/>
            </a:pPr>
            <a:r>
              <a:rPr lang="en-GB"/>
              <a:t>RECAP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g15081d14e0a_0_7"/>
          <p:cNvSpPr txBox="1"/>
          <p:nvPr>
            <p:ph type="ctrTitle"/>
          </p:nvPr>
        </p:nvSpPr>
        <p:spPr>
          <a:xfrm>
            <a:off x="539750" y="2321825"/>
            <a:ext cx="3734100" cy="2052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000"/>
              <a:buNone/>
            </a:pPr>
            <a:r>
              <a:rPr lang="en-GB"/>
              <a:t>02 </a:t>
            </a:r>
            <a:endParaRPr/>
          </a:p>
          <a:p>
            <a:pPr indent="0" lvl="0" marL="0" rtl="0" algn="l">
              <a:lnSpc>
                <a:spcPct val="80000"/>
              </a:lnSpc>
              <a:spcBef>
                <a:spcPts val="0"/>
              </a:spcBef>
              <a:spcAft>
                <a:spcPts val="0"/>
              </a:spcAft>
              <a:buSzPts val="3000"/>
              <a:buNone/>
            </a:pPr>
            <a:r>
              <a:rPr lang="en-GB"/>
              <a:t>DATA VISUALIZATION IN PYTHON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g1581b915170_0_614"/>
          <p:cNvSpPr txBox="1"/>
          <p:nvPr/>
        </p:nvSpPr>
        <p:spPr>
          <a:xfrm>
            <a:off x="360375" y="1171050"/>
            <a:ext cx="8423400" cy="323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500"/>
              <a:buFont typeface="Arial"/>
              <a:buNone/>
            </a:pPr>
            <a:r>
              <a:rPr b="0" i="0" lang="en-GB" sz="1500" u="none" cap="none" strike="noStrike">
                <a:solidFill>
                  <a:srgbClr val="202122"/>
                </a:solidFill>
                <a:latin typeface="Saira"/>
                <a:ea typeface="Saira"/>
                <a:cs typeface="Saira"/>
                <a:sym typeface="Saira"/>
              </a:rPr>
              <a:t>Now, you know how to wrangle the data. What’s next?</a:t>
            </a:r>
            <a:endParaRPr b="0" i="0" sz="1500" u="none" cap="none" strike="noStrike">
              <a:solidFill>
                <a:srgbClr val="202122"/>
              </a:solidFill>
              <a:latin typeface="Saira"/>
              <a:ea typeface="Saira"/>
              <a:cs typeface="Saira"/>
              <a:sym typeface="Saira"/>
            </a:endParaRPr>
          </a:p>
        </p:txBody>
      </p:sp>
      <p:sp>
        <p:nvSpPr>
          <p:cNvPr id="2877" name="Google Shape;2877;g1581b915170_0_614"/>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Data visualization</a:t>
            </a:r>
            <a:endParaRPr b="0" i="0" sz="2700" u="none" cap="none" strike="noStrike">
              <a:solidFill>
                <a:srgbClr val="000000"/>
              </a:solidFill>
              <a:latin typeface="Arial"/>
              <a:ea typeface="Arial"/>
              <a:cs typeface="Arial"/>
              <a:sym typeface="Arial"/>
            </a:endParaRPr>
          </a:p>
        </p:txBody>
      </p:sp>
      <p:pic>
        <p:nvPicPr>
          <p:cNvPr id="2878" name="Google Shape;2878;g1581b915170_0_614"/>
          <p:cNvPicPr preferRelativeResize="0"/>
          <p:nvPr/>
        </p:nvPicPr>
        <p:blipFill rotWithShape="1">
          <a:blip r:embed="rId3">
            <a:alphaModFix/>
          </a:blip>
          <a:srcRect b="0" l="0" r="0" t="0"/>
          <a:stretch/>
        </p:blipFill>
        <p:spPr>
          <a:xfrm>
            <a:off x="2876250" y="1606700"/>
            <a:ext cx="3391508" cy="3344549"/>
          </a:xfrm>
          <a:prstGeom prst="rect">
            <a:avLst/>
          </a:prstGeom>
          <a:noFill/>
          <a:ln>
            <a:noFill/>
          </a:ln>
        </p:spPr>
      </p:pic>
      <p:sp>
        <p:nvSpPr>
          <p:cNvPr id="2879" name="Google Shape;2879;g1581b915170_0_614"/>
          <p:cNvSpPr/>
          <p:nvPr/>
        </p:nvSpPr>
        <p:spPr>
          <a:xfrm>
            <a:off x="2853100" y="4149400"/>
            <a:ext cx="3526200" cy="8439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g1581b915170_0_621"/>
          <p:cNvSpPr txBox="1"/>
          <p:nvPr/>
        </p:nvSpPr>
        <p:spPr>
          <a:xfrm>
            <a:off x="360375" y="1171050"/>
            <a:ext cx="4100100" cy="3093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500"/>
              <a:buFont typeface="Arial"/>
              <a:buNone/>
            </a:pPr>
            <a:r>
              <a:rPr b="0" i="0" lang="en-GB" sz="1500" u="none" cap="none" strike="noStrike">
                <a:solidFill>
                  <a:srgbClr val="202122"/>
                </a:solidFill>
                <a:latin typeface="Saira"/>
                <a:ea typeface="Saira"/>
                <a:cs typeface="Saira"/>
                <a:sym typeface="Saira"/>
              </a:rPr>
              <a:t>In the whole data science process, </a:t>
            </a:r>
            <a:r>
              <a:rPr b="1" i="0" lang="en-GB" sz="1500" u="none" cap="none" strike="noStrike">
                <a:solidFill>
                  <a:schemeClr val="accent1"/>
                </a:solidFill>
                <a:latin typeface="Saira"/>
                <a:ea typeface="Saira"/>
                <a:cs typeface="Saira"/>
                <a:sym typeface="Saira"/>
              </a:rPr>
              <a:t>communicating</a:t>
            </a:r>
            <a:r>
              <a:rPr b="0" i="0" lang="en-GB" sz="1500" u="none" cap="none" strike="noStrike">
                <a:solidFill>
                  <a:srgbClr val="202122"/>
                </a:solidFill>
                <a:latin typeface="Saira"/>
                <a:ea typeface="Saira"/>
                <a:cs typeface="Saira"/>
                <a:sym typeface="Saira"/>
              </a:rPr>
              <a:t> your results is the only component that your stakeholders will see. As much as data wrangling and interpreting your results is impactful, proper communication of your results is also equally important. It is </a:t>
            </a:r>
            <a:r>
              <a:rPr b="1" i="0" lang="en-GB" sz="1500" u="none" cap="none" strike="noStrike">
                <a:solidFill>
                  <a:srgbClr val="BFBF58"/>
                </a:solidFill>
                <a:latin typeface="Saira"/>
                <a:ea typeface="Saira"/>
                <a:cs typeface="Saira"/>
                <a:sym typeface="Saira"/>
              </a:rPr>
              <a:t>an opportunity to recommend your insights and drive decisions</a:t>
            </a:r>
            <a:r>
              <a:rPr b="0" i="0" lang="en-GB" sz="1500" u="none" cap="none" strike="noStrike">
                <a:solidFill>
                  <a:srgbClr val="202122"/>
                </a:solidFill>
                <a:latin typeface="Saira"/>
                <a:ea typeface="Saira"/>
                <a:cs typeface="Saira"/>
                <a:sym typeface="Saira"/>
              </a:rPr>
              <a:t>!</a:t>
            </a:r>
            <a:endParaRPr b="0" i="0" sz="15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202122"/>
              </a:solidFill>
              <a:latin typeface="Saira"/>
              <a:ea typeface="Saira"/>
              <a:cs typeface="Saira"/>
              <a:sym typeface="Saira"/>
            </a:endParaRPr>
          </a:p>
          <a:p>
            <a:pPr indent="0" lvl="0" marL="0" marR="0" rtl="0" algn="just">
              <a:lnSpc>
                <a:spcPct val="100000"/>
              </a:lnSpc>
              <a:spcBef>
                <a:spcPts val="0"/>
              </a:spcBef>
              <a:spcAft>
                <a:spcPts val="0"/>
              </a:spcAft>
              <a:buClr>
                <a:srgbClr val="000000"/>
              </a:buClr>
              <a:buSzPts val="1500"/>
              <a:buFont typeface="Arial"/>
              <a:buNone/>
            </a:pPr>
            <a:r>
              <a:rPr b="0" i="0" lang="en-GB" sz="1500" u="none" cap="none" strike="noStrike">
                <a:solidFill>
                  <a:srgbClr val="202122"/>
                </a:solidFill>
                <a:latin typeface="Saira"/>
                <a:ea typeface="Saira"/>
                <a:cs typeface="Saira"/>
                <a:sym typeface="Saira"/>
              </a:rPr>
              <a:t>Communicating your results can be done by presenting your data through </a:t>
            </a:r>
            <a:r>
              <a:rPr b="1" i="0" lang="en-GB" sz="1500" u="none" cap="none" strike="noStrike">
                <a:solidFill>
                  <a:schemeClr val="accent1"/>
                </a:solidFill>
                <a:latin typeface="Saira"/>
                <a:ea typeface="Saira"/>
                <a:cs typeface="Saira"/>
                <a:sym typeface="Saira"/>
              </a:rPr>
              <a:t>data visualizations</a:t>
            </a:r>
            <a:r>
              <a:rPr b="0" i="0" lang="en-GB" sz="1500" u="none" cap="none" strike="noStrike">
                <a:solidFill>
                  <a:srgbClr val="202122"/>
                </a:solidFill>
                <a:latin typeface="Saira"/>
                <a:ea typeface="Saira"/>
                <a:cs typeface="Saira"/>
                <a:sym typeface="Saira"/>
              </a:rPr>
              <a:t>.</a:t>
            </a:r>
            <a:endParaRPr b="0" i="0" sz="1500" u="none" cap="none" strike="noStrike">
              <a:solidFill>
                <a:srgbClr val="202122"/>
              </a:solidFill>
              <a:latin typeface="Saira"/>
              <a:ea typeface="Saira"/>
              <a:cs typeface="Saira"/>
              <a:sym typeface="Saira"/>
            </a:endParaRPr>
          </a:p>
        </p:txBody>
      </p:sp>
      <p:sp>
        <p:nvSpPr>
          <p:cNvPr id="2885" name="Google Shape;2885;g1581b915170_0_621"/>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Data visualization</a:t>
            </a:r>
            <a:endParaRPr b="0" i="0" sz="2700" u="none" cap="none" strike="noStrike">
              <a:solidFill>
                <a:srgbClr val="000000"/>
              </a:solidFill>
              <a:latin typeface="Arial"/>
              <a:ea typeface="Arial"/>
              <a:cs typeface="Arial"/>
              <a:sym typeface="Arial"/>
            </a:endParaRPr>
          </a:p>
        </p:txBody>
      </p:sp>
      <p:pic>
        <p:nvPicPr>
          <p:cNvPr id="2886" name="Google Shape;2886;g1581b915170_0_621"/>
          <p:cNvPicPr preferRelativeResize="0"/>
          <p:nvPr/>
        </p:nvPicPr>
        <p:blipFill rotWithShape="1">
          <a:blip r:embed="rId3">
            <a:alphaModFix/>
          </a:blip>
          <a:srcRect b="0" l="0" r="0" t="0"/>
          <a:stretch/>
        </p:blipFill>
        <p:spPr>
          <a:xfrm>
            <a:off x="4572078" y="1393913"/>
            <a:ext cx="4268776" cy="2355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g1581b915170_0_627"/>
          <p:cNvSpPr txBox="1"/>
          <p:nvPr/>
        </p:nvSpPr>
        <p:spPr>
          <a:xfrm>
            <a:off x="417650" y="427300"/>
            <a:ext cx="566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n-GB" sz="2900" u="none" cap="none" strike="noStrike">
                <a:solidFill>
                  <a:schemeClr val="accent1"/>
                </a:solidFill>
                <a:latin typeface="Saira"/>
                <a:ea typeface="Saira"/>
                <a:cs typeface="Saira"/>
                <a:sym typeface="Saira"/>
              </a:rPr>
              <a:t>Common data viz charts</a:t>
            </a:r>
            <a:endParaRPr b="0" i="0" sz="2700" u="none" cap="none" strike="noStrike">
              <a:solidFill>
                <a:srgbClr val="000000"/>
              </a:solidFill>
              <a:latin typeface="Arial"/>
              <a:ea typeface="Arial"/>
              <a:cs typeface="Arial"/>
              <a:sym typeface="Arial"/>
            </a:endParaRPr>
          </a:p>
        </p:txBody>
      </p:sp>
      <p:pic>
        <p:nvPicPr>
          <p:cNvPr id="2892" name="Google Shape;2892;g1581b915170_0_627"/>
          <p:cNvPicPr preferRelativeResize="0"/>
          <p:nvPr/>
        </p:nvPicPr>
        <p:blipFill rotWithShape="1">
          <a:blip r:embed="rId3">
            <a:alphaModFix/>
          </a:blip>
          <a:srcRect b="0" l="0" r="0" t="0"/>
          <a:stretch/>
        </p:blipFill>
        <p:spPr>
          <a:xfrm>
            <a:off x="4522375" y="1170725"/>
            <a:ext cx="4138398" cy="3780200"/>
          </a:xfrm>
          <a:prstGeom prst="rect">
            <a:avLst/>
          </a:prstGeom>
          <a:noFill/>
          <a:ln>
            <a:noFill/>
          </a:ln>
        </p:spPr>
      </p:pic>
      <p:sp>
        <p:nvSpPr>
          <p:cNvPr id="2893" name="Google Shape;2893;g1581b915170_0_627"/>
          <p:cNvSpPr txBox="1"/>
          <p:nvPr/>
        </p:nvSpPr>
        <p:spPr>
          <a:xfrm>
            <a:off x="843900" y="2340900"/>
            <a:ext cx="2491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1"/>
                </a:solidFill>
                <a:latin typeface="Saira"/>
                <a:ea typeface="Saira"/>
                <a:cs typeface="Saira"/>
                <a:sym typeface="Saira"/>
              </a:rPr>
              <a:t>Bar charts</a:t>
            </a:r>
            <a:endParaRPr b="1" i="0" sz="1800" u="none" cap="none" strike="noStrike">
              <a:solidFill>
                <a:schemeClr val="accent1"/>
              </a:solidFill>
              <a:latin typeface="Saira"/>
              <a:ea typeface="Saira"/>
              <a:cs typeface="Saira"/>
              <a:sym typeface="Saira"/>
            </a:endParaRPr>
          </a:p>
        </p:txBody>
      </p:sp>
    </p:spTree>
  </p:cSld>
  <p:clrMapOvr>
    <a:masterClrMapping/>
  </p:clrMapOvr>
</p:sld>
</file>

<file path=ppt/theme/theme1.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Eskwelabs General [V1]">
  <a:themeElements>
    <a:clrScheme name="Simple Light">
      <a:dk1>
        <a:srgbClr val="000000"/>
      </a:dk1>
      <a:lt1>
        <a:srgbClr val="FFFFFF"/>
      </a:lt1>
      <a:dk2>
        <a:srgbClr val="364564"/>
      </a:dk2>
      <a:lt2>
        <a:srgbClr val="D6EEF0"/>
      </a:lt2>
      <a:accent1>
        <a:srgbClr val="048179"/>
      </a:accent1>
      <a:accent2>
        <a:srgbClr val="54AFA7"/>
      </a:accent2>
      <a:accent3>
        <a:srgbClr val="D9D99C"/>
      </a:accent3>
      <a:accent4>
        <a:srgbClr val="364564"/>
      </a:accent4>
      <a:accent5>
        <a:srgbClr val="DE7A4C"/>
      </a:accent5>
      <a:accent6>
        <a:srgbClr val="665992"/>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